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6" r:id="rId3"/>
    <p:sldId id="302" r:id="rId4"/>
    <p:sldId id="326" r:id="rId5"/>
    <p:sldId id="304" r:id="rId6"/>
    <p:sldId id="317" r:id="rId7"/>
    <p:sldId id="318" r:id="rId8"/>
    <p:sldId id="325" r:id="rId9"/>
    <p:sldId id="324" r:id="rId10"/>
    <p:sldId id="322" r:id="rId11"/>
    <p:sldId id="321" r:id="rId12"/>
    <p:sldId id="320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Picture\My Pictures\Besme Allah\6_besme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2911475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نتیجه تماس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7"/>
            <a:ext cx="6624736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27784" y="2316247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77%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40152" y="4149079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17%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دلیل پیگیری در پیگیری های موفق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7"/>
            <a:ext cx="6912768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979712" y="2153949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64%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59832" y="3387079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30%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ارجاع و مراجعه به روانپزشک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79"/>
            <a:ext cx="6840760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4139952" y="3974976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14%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96136" y="3974976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9/6%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Reza\Pictures\My Pictures\تمام عکس ها)\aks\etbl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73152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با تشکر</a:t>
            </a:r>
            <a:r>
              <a:rPr kumimoji="0" lang="fa-IR" sz="48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از توجه شما</a:t>
            </a:r>
            <a:endParaRPr kumimoji="0" lang="fa-IR" sz="4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sz="3600" dirty="0" smtClean="0">
                <a:cs typeface="B Homa" pitchFamily="2" charset="-78"/>
              </a:rPr>
              <a:t>آمار فعالیت </a:t>
            </a:r>
            <a:br>
              <a:rPr lang="fa-IR" sz="3600" dirty="0" smtClean="0">
                <a:cs typeface="B Homa" pitchFamily="2" charset="-78"/>
              </a:rPr>
            </a:br>
            <a:r>
              <a:rPr lang="fa-IR" sz="3600" dirty="0" smtClean="0">
                <a:cs typeface="B Homa" pitchFamily="2" charset="-78"/>
              </a:rPr>
              <a:t>مرکز سلامت روان جامعه نگر</a:t>
            </a:r>
            <a:r>
              <a:rPr lang="en-US" sz="3600" dirty="0" smtClean="0">
                <a:cs typeface="B Homa" pitchFamily="2" charset="-78"/>
              </a:rPr>
              <a:t> </a:t>
            </a:r>
            <a:r>
              <a:rPr lang="fa-IR" sz="3600" dirty="0" smtClean="0">
                <a:cs typeface="B Homa" pitchFamily="2" charset="-78"/>
              </a:rPr>
              <a:t>مرکز شهید شاه آبادی</a:t>
            </a:r>
            <a:r>
              <a:rPr lang="fa-IR" dirty="0" smtClean="0">
                <a:cs typeface="B Homa" pitchFamily="2" charset="-78"/>
              </a:rPr>
              <a:t/>
            </a:r>
            <a:br>
              <a:rPr lang="fa-IR" dirty="0" smtClean="0">
                <a:cs typeface="B Homa" pitchFamily="2" charset="-78"/>
              </a:rPr>
            </a:br>
            <a:r>
              <a:rPr lang="en-US" dirty="0" err="1" smtClean="0">
                <a:cs typeface="B Homa" pitchFamily="2" charset="-78"/>
              </a:rPr>
              <a:t>cmhc</a:t>
            </a:r>
            <a:r>
              <a:rPr lang="en-US" dirty="0" smtClean="0">
                <a:cs typeface="B Homa" pitchFamily="2" charset="-78"/>
              </a:rPr>
              <a:t> 2</a:t>
            </a:r>
            <a:endParaRPr lang="fa-IR" dirty="0">
              <a:cs typeface="B 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762000"/>
          </a:xfrm>
        </p:spPr>
        <p:txBody>
          <a:bodyPr>
            <a:noAutofit/>
          </a:bodyPr>
          <a:lstStyle/>
          <a:p>
            <a:r>
              <a:rPr lang="fa-IR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تیرماه 98</a:t>
            </a:r>
            <a:endParaRPr lang="fa-IR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6400800" cy="76200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جنسی بیماران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19200" y="5791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تعداد کل بیماران: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6884نفر</a:t>
            </a: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0124"/>
            <a:ext cx="6912768" cy="339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5220072" y="3360673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27%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915816" y="2420888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73%</a:t>
            </a: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وضعیت تاهل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3670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4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400800" cy="76200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سنی بیماران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79"/>
            <a:ext cx="6840760" cy="36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انواع تشخیص ها در بیماران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76875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763688" y="2852936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33%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59088" y="2137731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48%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228184" y="3861048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11%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ویزیت ها و پیگیری های انجام شده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51074"/>
            <a:ext cx="6696744" cy="377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بیمار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38374"/>
            <a:ext cx="6408712" cy="363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27784" y="234888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89%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پزشک در آخرین ویزیت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1404664" y="2370067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70066"/>
            <a:ext cx="6768752" cy="36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131840" y="365016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49%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211960" y="3681342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46%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H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CMHC</Template>
  <TotalTime>2651</TotalTime>
  <Words>101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CMHC</vt:lpstr>
      <vt:lpstr>PowerPoint Presentation</vt:lpstr>
      <vt:lpstr>آمار فعالیت  مرکز سلامت روان جامعه نگر مرکز شهید شاه آبادی cmhc 2</vt:lpstr>
      <vt:lpstr>PowerPoint Presentation</vt:lpstr>
      <vt:lpstr>وضعیت تاهل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Farid</dc:creator>
  <cp:lastModifiedBy>User</cp:lastModifiedBy>
  <cp:revision>293</cp:revision>
  <dcterms:created xsi:type="dcterms:W3CDTF">2006-08-16T00:00:00Z</dcterms:created>
  <dcterms:modified xsi:type="dcterms:W3CDTF">2019-08-10T06:57:26Z</dcterms:modified>
</cp:coreProperties>
</file>