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6" r:id="rId2"/>
    <p:sldId id="256" r:id="rId3"/>
    <p:sldId id="302" r:id="rId4"/>
    <p:sldId id="326" r:id="rId5"/>
    <p:sldId id="304" r:id="rId6"/>
    <p:sldId id="317" r:id="rId7"/>
    <p:sldId id="318" r:id="rId8"/>
    <p:sldId id="325" r:id="rId9"/>
    <p:sldId id="324" r:id="rId10"/>
    <p:sldId id="322" r:id="rId11"/>
    <p:sldId id="321" r:id="rId12"/>
    <p:sldId id="320" r:id="rId13"/>
    <p:sldId id="31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88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MyPicture\My Pictures\Besme Allah\6_besme1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1981200"/>
            <a:ext cx="2911475" cy="3581400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33400" y="1447800"/>
            <a:ext cx="7315200" cy="762000"/>
          </a:xfrm>
        </p:spPr>
        <p:txBody>
          <a:bodyPr>
            <a:no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itchFamily="2" charset="-78"/>
              </a:rPr>
              <a:t>نتیجه تماس در پیگیری های تلفنی</a:t>
            </a:r>
            <a:endParaRPr lang="fa-I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420887"/>
            <a:ext cx="6624736" cy="3456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2627784" y="2316247"/>
            <a:ext cx="1295400" cy="7620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Homa" pitchFamily="2" charset="-78"/>
              </a:rPr>
              <a:t>77%</a:t>
            </a:r>
            <a:endParaRPr kumimoji="0" lang="fa-IR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40152" y="4149079"/>
            <a:ext cx="1219200" cy="6858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Homa" pitchFamily="2" charset="-78"/>
              </a:rPr>
              <a:t>17%</a:t>
            </a:r>
            <a:endParaRPr kumimoji="0" lang="fa-I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33400" y="1447800"/>
            <a:ext cx="7315200" cy="762000"/>
          </a:xfrm>
        </p:spPr>
        <p:txBody>
          <a:bodyPr>
            <a:no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itchFamily="2" charset="-78"/>
              </a:rPr>
              <a:t>دلیل پیگیری در پیگیری های موفق</a:t>
            </a:r>
            <a:endParaRPr lang="fa-I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420887"/>
            <a:ext cx="6912768" cy="3456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1979712" y="2153949"/>
            <a:ext cx="1219200" cy="6858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Homa" pitchFamily="2" charset="-78"/>
              </a:rPr>
              <a:t>64%</a:t>
            </a:r>
            <a:endParaRPr kumimoji="0" lang="fa-I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3059832" y="3387079"/>
            <a:ext cx="1295400" cy="7620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Homa" pitchFamily="2" charset="-78"/>
              </a:rPr>
              <a:t>30%</a:t>
            </a:r>
            <a:endParaRPr kumimoji="0" lang="fa-IR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33400" y="1447800"/>
            <a:ext cx="7315200" cy="762000"/>
          </a:xfrm>
        </p:spPr>
        <p:txBody>
          <a:bodyPr>
            <a:no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itchFamily="2" charset="-78"/>
              </a:rPr>
              <a:t>فراوانی ارجاع و مراجعه به روانپزشک</a:t>
            </a:r>
            <a:endParaRPr lang="fa-I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348879"/>
            <a:ext cx="6840760" cy="3744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Subtitle 2"/>
          <p:cNvSpPr txBox="1">
            <a:spLocks/>
          </p:cNvSpPr>
          <p:nvPr/>
        </p:nvSpPr>
        <p:spPr>
          <a:xfrm>
            <a:off x="4139952" y="3974976"/>
            <a:ext cx="1295400" cy="7620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Homa" pitchFamily="2" charset="-78"/>
              </a:rPr>
              <a:t>14%</a:t>
            </a:r>
            <a:endParaRPr kumimoji="0" lang="fa-I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796136" y="3974976"/>
            <a:ext cx="1295400" cy="7620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Homa" pitchFamily="2" charset="-78"/>
              </a:rPr>
              <a:t>9/6%</a:t>
            </a:r>
            <a:endParaRPr kumimoji="0" lang="fa-I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Reza\Pictures\My Pictures\تمام عکس ها)\aks\etbl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762000" y="838200"/>
            <a:ext cx="7315200" cy="7620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a-I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Homa" pitchFamily="2" charset="-78"/>
              </a:rPr>
              <a:t>با تشکر</a:t>
            </a:r>
            <a:r>
              <a:rPr kumimoji="0" lang="fa-IR" sz="4800" b="1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Homa" pitchFamily="2" charset="-78"/>
              </a:rPr>
              <a:t> از توجه شما</a:t>
            </a:r>
            <a:endParaRPr kumimoji="0" lang="fa-IR" sz="48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060575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a-IR" sz="3600" dirty="0" smtClean="0">
                <a:cs typeface="B Homa" pitchFamily="2" charset="-78"/>
              </a:rPr>
              <a:t>آمار فعالیت </a:t>
            </a:r>
            <a:br>
              <a:rPr lang="fa-IR" sz="3600" dirty="0" smtClean="0">
                <a:cs typeface="B Homa" pitchFamily="2" charset="-78"/>
              </a:rPr>
            </a:br>
            <a:r>
              <a:rPr lang="fa-IR" sz="3600" dirty="0" smtClean="0">
                <a:cs typeface="B Homa" pitchFamily="2" charset="-78"/>
              </a:rPr>
              <a:t>مرکز سلامت روان جامعه نگر</a:t>
            </a:r>
            <a:r>
              <a:rPr lang="en-US" sz="3600" dirty="0" smtClean="0">
                <a:cs typeface="B Homa" pitchFamily="2" charset="-78"/>
              </a:rPr>
              <a:t> </a:t>
            </a:r>
            <a:r>
              <a:rPr lang="fa-IR" sz="3600" dirty="0" smtClean="0">
                <a:cs typeface="B Homa" pitchFamily="2" charset="-78"/>
              </a:rPr>
              <a:t>مرکز شهید شاه آبادی</a:t>
            </a:r>
            <a:r>
              <a:rPr lang="fa-IR" dirty="0" smtClean="0">
                <a:cs typeface="B Homa" pitchFamily="2" charset="-78"/>
              </a:rPr>
              <a:t/>
            </a:r>
            <a:br>
              <a:rPr lang="fa-IR" dirty="0" smtClean="0">
                <a:cs typeface="B Homa" pitchFamily="2" charset="-78"/>
              </a:rPr>
            </a:br>
            <a:r>
              <a:rPr lang="en-US" dirty="0" err="1" smtClean="0">
                <a:cs typeface="B Homa" pitchFamily="2" charset="-78"/>
              </a:rPr>
              <a:t>cmhc</a:t>
            </a:r>
            <a:r>
              <a:rPr lang="en-US" dirty="0" smtClean="0">
                <a:cs typeface="B Homa" pitchFamily="2" charset="-78"/>
              </a:rPr>
              <a:t> 2</a:t>
            </a:r>
            <a:endParaRPr lang="fa-IR" dirty="0">
              <a:cs typeface="B Homa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762000"/>
          </a:xfrm>
        </p:spPr>
        <p:txBody>
          <a:bodyPr>
            <a:noAutofit/>
          </a:bodyPr>
          <a:lstStyle/>
          <a:p>
            <a:r>
              <a:rPr lang="fa-IR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itchFamily="2" charset="-78"/>
              </a:rPr>
              <a:t>تیرماه 98</a:t>
            </a:r>
            <a:endParaRPr lang="fa-IR" sz="7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990600" y="1219200"/>
            <a:ext cx="6400800" cy="762000"/>
          </a:xfrm>
        </p:spPr>
        <p:txBody>
          <a:bodyPr>
            <a:noAutofit/>
          </a:bodyPr>
          <a:lstStyle/>
          <a:p>
            <a:r>
              <a:rPr lang="fa-I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itchFamily="2" charset="-78"/>
              </a:rPr>
              <a:t>توزیع جنسی بیماران</a:t>
            </a:r>
            <a:endParaRPr lang="fa-I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219200" y="5791200"/>
            <a:ext cx="6400800" cy="7620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Homa" pitchFamily="2" charset="-78"/>
              </a:rPr>
              <a:t>تعداد کل بیماران:</a:t>
            </a:r>
            <a:r>
              <a:rPr kumimoji="0" lang="fa-IR" sz="36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Homa" pitchFamily="2" charset="-78"/>
              </a:rPr>
              <a:t> </a:t>
            </a:r>
            <a:r>
              <a:rPr kumimoji="0" lang="fa-IR" sz="36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Homa" pitchFamily="2" charset="-78"/>
              </a:rPr>
              <a:t>6884نفر</a:t>
            </a:r>
            <a:endParaRPr kumimoji="0" lang="fa-IR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270124"/>
            <a:ext cx="6912768" cy="3391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Subtitle 2"/>
          <p:cNvSpPr txBox="1">
            <a:spLocks/>
          </p:cNvSpPr>
          <p:nvPr/>
        </p:nvSpPr>
        <p:spPr>
          <a:xfrm>
            <a:off x="5220072" y="3360673"/>
            <a:ext cx="1295400" cy="7620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Homa" pitchFamily="2" charset="-78"/>
              </a:rPr>
              <a:t>27%</a:t>
            </a:r>
            <a:endParaRPr kumimoji="0" lang="fa-I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2915816" y="2420888"/>
            <a:ext cx="1295400" cy="7620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Homa" pitchFamily="2" charset="-78"/>
              </a:rPr>
              <a:t>73%</a:t>
            </a:r>
            <a:endParaRPr kumimoji="0" lang="fa-IR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</a:rPr>
              <a:t>وضعیت تاهل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772816"/>
            <a:ext cx="6336703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646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219200" y="1447800"/>
            <a:ext cx="6400800" cy="762000"/>
          </a:xfrm>
        </p:spPr>
        <p:txBody>
          <a:bodyPr>
            <a:noAutofit/>
          </a:bodyPr>
          <a:lstStyle/>
          <a:p>
            <a:r>
              <a:rPr lang="fa-I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itchFamily="2" charset="-78"/>
              </a:rPr>
              <a:t>توزیع سنی بیماران</a:t>
            </a:r>
            <a:endParaRPr lang="fa-I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348879"/>
            <a:ext cx="6840760" cy="3672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33400" y="1447800"/>
            <a:ext cx="7315200" cy="762000"/>
          </a:xfrm>
        </p:spPr>
        <p:txBody>
          <a:bodyPr>
            <a:no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itchFamily="2" charset="-78"/>
              </a:rPr>
              <a:t>فراوانی انواع تشخیص ها در بیماران</a:t>
            </a:r>
            <a:endParaRPr lang="fa-I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276872"/>
            <a:ext cx="6768752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763688" y="2852936"/>
            <a:ext cx="1295400" cy="7620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Homa" pitchFamily="2" charset="-78"/>
              </a:rPr>
              <a:t>33%</a:t>
            </a:r>
            <a:endParaRPr kumimoji="0" lang="fa-I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3059088" y="2137731"/>
            <a:ext cx="1295400" cy="7620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Homa" pitchFamily="2" charset="-78"/>
              </a:rPr>
              <a:t>48%</a:t>
            </a:r>
            <a:endParaRPr kumimoji="0" lang="fa-I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6228184" y="3861048"/>
            <a:ext cx="1295400" cy="7620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Homa" pitchFamily="2" charset="-78"/>
              </a:rPr>
              <a:t>11%</a:t>
            </a:r>
            <a:endParaRPr kumimoji="0" lang="fa-I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1447800"/>
            <a:ext cx="7315200" cy="762000"/>
          </a:xfrm>
        </p:spPr>
        <p:txBody>
          <a:bodyPr>
            <a:no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itchFamily="2" charset="-78"/>
              </a:rPr>
              <a:t>فراوانی ویزیت ها و پیگیری های انجام شده</a:t>
            </a:r>
            <a:endParaRPr lang="fa-I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251074"/>
            <a:ext cx="6696744" cy="3770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33400" y="1447800"/>
            <a:ext cx="7315200" cy="762000"/>
          </a:xfrm>
        </p:spPr>
        <p:txBody>
          <a:bodyPr>
            <a:no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itchFamily="2" charset="-78"/>
              </a:rPr>
              <a:t>تأثیر درمان بر مبنای قضاوت بیمار در پیگیری های تلفنی</a:t>
            </a:r>
            <a:endParaRPr lang="fa-I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238374"/>
            <a:ext cx="6408712" cy="3638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2627784" y="2348880"/>
            <a:ext cx="1219200" cy="6858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Homa" pitchFamily="2" charset="-78"/>
              </a:rPr>
              <a:t>89%</a:t>
            </a:r>
            <a:endParaRPr kumimoji="0" lang="fa-I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33400" y="1447800"/>
            <a:ext cx="7315200" cy="762000"/>
          </a:xfrm>
        </p:spPr>
        <p:txBody>
          <a:bodyPr>
            <a:no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itchFamily="2" charset="-78"/>
              </a:rPr>
              <a:t>تأثیر درمان بر مبنای قضاوت پزشک در آخرین ویزیت</a:t>
            </a:r>
            <a:endParaRPr lang="fa-I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-1404664" y="2370067"/>
            <a:ext cx="1219200" cy="6858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a-IR" sz="32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370066"/>
            <a:ext cx="6768752" cy="36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Subtitle 2"/>
          <p:cNvSpPr txBox="1">
            <a:spLocks/>
          </p:cNvSpPr>
          <p:nvPr/>
        </p:nvSpPr>
        <p:spPr>
          <a:xfrm>
            <a:off x="3131840" y="3650160"/>
            <a:ext cx="1295400" cy="7620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Homa" pitchFamily="2" charset="-78"/>
              </a:rPr>
              <a:t>49%</a:t>
            </a:r>
            <a:endParaRPr kumimoji="0" lang="fa-I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4211960" y="3681342"/>
            <a:ext cx="1219200" cy="6858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Homa" pitchFamily="2" charset="-78"/>
              </a:rPr>
              <a:t>46%</a:t>
            </a:r>
            <a:endParaRPr kumimoji="0" lang="fa-I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MHC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CMHC</Template>
  <TotalTime>2651</TotalTime>
  <Words>101</Words>
  <Application>Microsoft Office PowerPoint</Application>
  <PresentationFormat>On-screen Show (4:3)</PresentationFormat>
  <Paragraphs>28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CMHC</vt:lpstr>
      <vt:lpstr>PowerPoint Presentation</vt:lpstr>
      <vt:lpstr>آمار فعالیت  مرکز سلامت روان جامعه نگر مرکز شهید شاه آبادی cmhc 2</vt:lpstr>
      <vt:lpstr>PowerPoint Presentation</vt:lpstr>
      <vt:lpstr>وضعیت تاهل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Farid</dc:creator>
  <cp:lastModifiedBy>User</cp:lastModifiedBy>
  <cp:revision>293</cp:revision>
  <dcterms:created xsi:type="dcterms:W3CDTF">2006-08-16T00:00:00Z</dcterms:created>
  <dcterms:modified xsi:type="dcterms:W3CDTF">2019-08-10T06:57:26Z</dcterms:modified>
</cp:coreProperties>
</file>