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302" r:id="rId4"/>
    <p:sldId id="304" r:id="rId5"/>
    <p:sldId id="306" r:id="rId6"/>
    <p:sldId id="317" r:id="rId7"/>
    <p:sldId id="318" r:id="rId8"/>
    <p:sldId id="319" r:id="rId9"/>
    <p:sldId id="325" r:id="rId10"/>
    <p:sldId id="324" r:id="rId11"/>
    <p:sldId id="322" r:id="rId12"/>
    <p:sldId id="321" r:id="rId13"/>
    <p:sldId id="320" r:id="rId14"/>
    <p:sldId id="31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Picture\My Pictures\Besme Allah\6_besm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9114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پزشک در آخرین ویزیت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0104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425338" y="2051050"/>
            <a:ext cx="11430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54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10000" y="2432050"/>
            <a:ext cx="11049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41%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نتیجه تماس در پیگیری های تلفنی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781800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743200" y="2438400"/>
            <a:ext cx="1143000" cy="609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82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دلیل پیگیری در پیگیری های موفق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1050"/>
            <a:ext cx="769620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553200" y="3810000"/>
            <a:ext cx="1143000" cy="60959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14%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52800" y="2438400"/>
            <a:ext cx="1143000" cy="609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82%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ارجاع و مراجعه به روانپزشک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7063"/>
            <a:ext cx="8229600" cy="44065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Subtitle 2"/>
          <p:cNvSpPr txBox="1">
            <a:spLocks/>
          </p:cNvSpPr>
          <p:nvPr/>
        </p:nvSpPr>
        <p:spPr>
          <a:xfrm>
            <a:off x="6248400" y="3886200"/>
            <a:ext cx="1143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100%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38862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%3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eza\Pictures\My Pictures\تمام عکس ها)\aks\etbl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2000" y="838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با تشکر</a:t>
            </a:r>
            <a:r>
              <a:rPr kumimoji="0" lang="fa-IR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از توجه شما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143000"/>
          </a:xfrm>
        </p:spPr>
        <p:txBody>
          <a:bodyPr>
            <a:noAutofit/>
          </a:bodyPr>
          <a:lstStyle/>
          <a:p>
            <a:r>
              <a:rPr lang="fa-I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پاییز</a:t>
            </a:r>
          </a:p>
          <a:p>
            <a:r>
              <a:rPr lang="fa-I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fa-I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93 زنجان</a:t>
            </a:r>
            <a:endParaRPr lang="fa-I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20605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>
                <a:cs typeface="B Homa" pitchFamily="2" charset="-78"/>
              </a:rPr>
              <a:t>آمار فعالیت </a:t>
            </a:r>
            <a:br>
              <a:rPr lang="fa-IR" dirty="0" smtClean="0">
                <a:cs typeface="B Homa" pitchFamily="2" charset="-78"/>
              </a:rPr>
            </a:br>
            <a:r>
              <a:rPr lang="fa-IR" dirty="0" smtClean="0">
                <a:cs typeface="B Homa" pitchFamily="2" charset="-78"/>
              </a:rPr>
              <a:t>مرکز سلامت روان جامعه نگر</a:t>
            </a:r>
            <a:endParaRPr lang="fa-IR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جنسی بیماران</a:t>
            </a:r>
            <a:endParaRPr lang="fa-I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1500" y="5867400"/>
            <a:ext cx="81915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تعداد کل بیماران: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2200 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نفر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1050"/>
            <a:ext cx="6400800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000103" y="22098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181600" y="29718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29%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9200" y="685800"/>
            <a:ext cx="7086600" cy="9144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سنی بیماران</a:t>
            </a:r>
            <a:endParaRPr lang="fa-I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1050"/>
            <a:ext cx="71628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فراوانی سطوح مختلف تحصیلی در بین بیماران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1050"/>
            <a:ext cx="6248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12076" y="951411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انواع تشخیص ها در بیماران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8288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86000" y="185057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58%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447800" y="264305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24%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7162800" cy="8382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ویزیت ها و پیگیری های انجام شده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9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تعداد ویزیت بیماران نوروتیک در قیاس با کل ویزیت ها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7863"/>
            <a:ext cx="800146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90800" y="4250531"/>
            <a:ext cx="1525089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9.5%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7391400" cy="9906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بیمار در پیگیری های تلفنی</a:t>
            </a:r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905000"/>
            <a:ext cx="7086600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21577" y="22098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93%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1953</TotalTime>
  <Words>118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PowerPoint Presentation</vt:lpstr>
      <vt:lpstr>آمار فعالیت  مرکز سلامت روان جامعه نگر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MRT Pack 20 DVDs</cp:lastModifiedBy>
  <cp:revision>212</cp:revision>
  <dcterms:created xsi:type="dcterms:W3CDTF">2006-08-16T00:00:00Z</dcterms:created>
  <dcterms:modified xsi:type="dcterms:W3CDTF">2015-02-03T09:02:10Z</dcterms:modified>
</cp:coreProperties>
</file>