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326" r:id="rId2"/>
    <p:sldId id="327" r:id="rId3"/>
    <p:sldId id="302" r:id="rId4"/>
    <p:sldId id="306" r:id="rId5"/>
    <p:sldId id="317" r:id="rId6"/>
    <p:sldId id="318" r:id="rId7"/>
    <p:sldId id="319" r:id="rId8"/>
    <p:sldId id="325" r:id="rId9"/>
    <p:sldId id="324" r:id="rId10"/>
    <p:sldId id="322" r:id="rId11"/>
    <p:sldId id="321" r:id="rId12"/>
    <p:sldId id="32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cs typeface="B Homa" pitchFamily="2" charset="-78"/>
              </a:rPr>
              <a:t>مرکز سلامت روان جامعه نگرزنجان</a:t>
            </a:r>
            <a:endParaRPr lang="en-US" dirty="0"/>
          </a:p>
        </p:txBody>
      </p:sp>
      <p:pic>
        <p:nvPicPr>
          <p:cNvPr id="4" name="Picture 2" descr="E:\MyPicture\My Pictures\Besme Allah\6_besme1.t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058583" y="2268700"/>
            <a:ext cx="3026834" cy="3722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نتیجه تماس در پیگیری های تلفنی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047874"/>
            <a:ext cx="632460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ounded Rectangle 3"/>
          <p:cNvSpPr/>
          <p:nvPr/>
        </p:nvSpPr>
        <p:spPr>
          <a:xfrm>
            <a:off x="2819400" y="1828800"/>
            <a:ext cx="838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%79</a:t>
            </a:r>
            <a:endParaRPr 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دلیل پیگیری در پیگیری های موفق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514600"/>
            <a:ext cx="7924800" cy="350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فراوانی ارجاع و مراجعه به روانپزشک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22098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Homa" pitchFamily="2" charset="-78"/>
              </a:rPr>
              <a:t>آمار فعالیت </a:t>
            </a:r>
            <a:br>
              <a:rPr lang="fa-IR" dirty="0" smtClean="0">
                <a:cs typeface="B Homa" pitchFamily="2" charset="-78"/>
              </a:rPr>
            </a:br>
            <a:r>
              <a:rPr lang="fa-IR" dirty="0" smtClean="0">
                <a:cs typeface="B Homa" pitchFamily="2" charset="-78"/>
              </a:rPr>
              <a:t>مرکز سلامت روان جامعه </a:t>
            </a:r>
            <a:r>
              <a:rPr lang="fa-IR" dirty="0" smtClean="0">
                <a:cs typeface="B Homa" pitchFamily="2" charset="-78"/>
              </a:rPr>
              <a:t>نگرزنجان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1676399"/>
          </a:xfrm>
        </p:spPr>
        <p:txBody>
          <a:bodyPr/>
          <a:lstStyle/>
          <a:p>
            <a:pPr algn="ctr">
              <a:buNone/>
            </a:pPr>
            <a:r>
              <a:rPr lang="fa-IR" sz="8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شهریور92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990600" y="1219200"/>
            <a:ext cx="6400800" cy="762000"/>
          </a:xfrm>
        </p:spPr>
        <p:txBody>
          <a:bodyPr>
            <a:noAutofit/>
          </a:bodyPr>
          <a:lstStyle/>
          <a:p>
            <a:r>
              <a:rPr lang="fa-I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توزیع جنسی بیماران</a:t>
            </a:r>
            <a:endParaRPr lang="fa-IR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219200" y="5791200"/>
            <a:ext cx="64008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تعداد کل بیماران:</a:t>
            </a:r>
            <a:r>
              <a:rPr kumimoji="0" lang="fa-IR" sz="3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 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644</a:t>
            </a:r>
            <a:r>
              <a:rPr kumimoji="0" lang="fa-IR" sz="36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 نفر</a:t>
            </a:r>
            <a:endParaRPr kumimoji="0" lang="fa-IR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7467600" y="1752600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7467600" y="2514600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a-IR" sz="36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981200"/>
            <a:ext cx="5781964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5105400" y="2819400"/>
            <a:ext cx="914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29</a:t>
            </a:r>
            <a:r>
              <a:rPr lang="fa-IR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%</a:t>
            </a:r>
            <a:endParaRPr lang="fa-IR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048000" y="1828800"/>
            <a:ext cx="1066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71</a:t>
            </a:r>
            <a:r>
              <a:rPr lang="fa-IR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%</a:t>
            </a:r>
            <a:endParaRPr lang="fa-IR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توزیع فراوانی سطوح مختلف تحصیلی در بین بیماران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047874"/>
            <a:ext cx="7372146" cy="443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فراوانی انواع تشخیص ها در بیماران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437644" y="779250"/>
            <a:ext cx="1295400" cy="6858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56%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-2133600" y="381000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047875"/>
            <a:ext cx="7315200" cy="4405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2514600" y="1981200"/>
            <a:ext cx="838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%56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981200" y="2819400"/>
            <a:ext cx="762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%24</a:t>
            </a:r>
            <a:endParaRPr lang="en-US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فراوانی ویزیت ها و پیگیری های انجام شده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047874"/>
            <a:ext cx="6611544" cy="3797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تعداد ویزیت بیماران نوروتیک در قیاس با کل ویزیت ها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981200"/>
            <a:ext cx="734786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3124200" y="5029200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7%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تأثیر درمان بر مبنای قضاوت بیمار در پیگیری های تلفنی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981200"/>
            <a:ext cx="6722116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4114800" y="1676400"/>
            <a:ext cx="12954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9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6</a:t>
            </a: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315200" cy="762000"/>
          </a:xfrm>
        </p:spPr>
        <p:txBody>
          <a:bodyPr>
            <a:noAutofit/>
          </a:bodyPr>
          <a:lstStyle/>
          <a:p>
            <a:r>
              <a:rPr lang="fa-I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Homa" pitchFamily="2" charset="-78"/>
              </a:rPr>
              <a:t>تأثیر درمان بر مبنای قضاوت پزشک در آخرین ویزیت</a:t>
            </a:r>
            <a:endParaRPr lang="fa-IR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6705600" y="990600"/>
            <a:ext cx="1295400" cy="762000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B Homa" pitchFamily="2" charset="-78"/>
              </a:rPr>
              <a:t>1%</a:t>
            </a:r>
            <a:endParaRPr kumimoji="0" lang="fa-IR" sz="32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362200"/>
            <a:ext cx="6934200" cy="3657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1362</TotalTime>
  <Words>104</Words>
  <Application>Microsoft Office PowerPoint</Application>
  <PresentationFormat>On-screen Show (4:3)</PresentationFormat>
  <Paragraphs>23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مرکز سلامت روان جامعه نگرزنجان</vt:lpstr>
      <vt:lpstr>آمار فعالیت  مرکز سلامت روان جامعه نگرزنجان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Farid</dc:creator>
  <cp:lastModifiedBy>user</cp:lastModifiedBy>
  <cp:revision>101</cp:revision>
  <dcterms:created xsi:type="dcterms:W3CDTF">2006-08-16T00:00:00Z</dcterms:created>
  <dcterms:modified xsi:type="dcterms:W3CDTF">2013-11-11T06:28:30Z</dcterms:modified>
</cp:coreProperties>
</file>