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6" r:id="rId2"/>
    <p:sldId id="256" r:id="rId3"/>
    <p:sldId id="302" r:id="rId4"/>
    <p:sldId id="304" r:id="rId5"/>
    <p:sldId id="306" r:id="rId6"/>
    <p:sldId id="317" r:id="rId7"/>
    <p:sldId id="318" r:id="rId8"/>
    <p:sldId id="319" r:id="rId9"/>
    <p:sldId id="325" r:id="rId10"/>
    <p:sldId id="324" r:id="rId11"/>
    <p:sldId id="322" r:id="rId12"/>
    <p:sldId id="321" r:id="rId13"/>
    <p:sldId id="320" r:id="rId14"/>
    <p:sldId id="31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MyPicture\My Pictures\Besme Allah\6_besme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981200"/>
            <a:ext cx="2911475" cy="3581400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تأثیر درمان بر مبنای قضاوت پزشک در آخرین ویزیت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48880"/>
            <a:ext cx="7272808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4788024" y="2952978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53%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5901680" y="3427276"/>
            <a:ext cx="1219200" cy="6858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42%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581489" y="2348880"/>
            <a:ext cx="1219200" cy="6858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43%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نتیجه تماس در پیگیری های تلفنی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13" y="2204863"/>
            <a:ext cx="6784975" cy="3744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5148064" y="2522984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68%</a:t>
            </a:r>
            <a:endParaRPr kumimoji="0" lang="fa-IR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635896" y="3734171"/>
            <a:ext cx="1219200" cy="6858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24%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دلیل پیگیری در پیگیری های موفق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348880"/>
            <a:ext cx="6912768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4644008" y="2809868"/>
            <a:ext cx="1219200" cy="6858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54%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734794" y="3137793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43%</a:t>
            </a:r>
            <a:endParaRPr kumimoji="0" lang="fa-IR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فراوانی ارجاع و مراجعه به روانپزشک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348880"/>
            <a:ext cx="651132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4355976" y="3789040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8/6%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070424" y="3789040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70%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Reza\Pictures\My Pictures\تمام عکس ها)\aks\etbl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762000" y="838200"/>
            <a:ext cx="73152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با تشکر</a:t>
            </a:r>
            <a:r>
              <a:rPr kumimoji="0" lang="fa-IR" sz="48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 از توجه شما</a:t>
            </a:r>
            <a:endParaRPr kumimoji="0" lang="fa-IR" sz="48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60575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3600" dirty="0" smtClean="0">
                <a:cs typeface="B Homa" pitchFamily="2" charset="-78"/>
              </a:rPr>
              <a:t>آمار فعالیت </a:t>
            </a:r>
            <a:br>
              <a:rPr lang="fa-IR" sz="3600" dirty="0" smtClean="0">
                <a:cs typeface="B Homa" pitchFamily="2" charset="-78"/>
              </a:rPr>
            </a:br>
            <a:r>
              <a:rPr lang="fa-IR" sz="3600" dirty="0" smtClean="0">
                <a:cs typeface="B Homa" pitchFamily="2" charset="-78"/>
              </a:rPr>
              <a:t>مرکز سلامت روان جامعه نگر</a:t>
            </a:r>
            <a:r>
              <a:rPr lang="en-US" sz="3600" dirty="0" smtClean="0">
                <a:cs typeface="B Homa" pitchFamily="2" charset="-78"/>
              </a:rPr>
              <a:t> </a:t>
            </a:r>
            <a:r>
              <a:rPr lang="fa-IR" sz="3600" dirty="0" smtClean="0">
                <a:cs typeface="B Homa" pitchFamily="2" charset="-78"/>
              </a:rPr>
              <a:t>مرکز شهید شاه آبادی</a:t>
            </a:r>
            <a:r>
              <a:rPr lang="fa-IR" dirty="0" smtClean="0">
                <a:cs typeface="B Homa" pitchFamily="2" charset="-78"/>
              </a:rPr>
              <a:t/>
            </a:r>
            <a:br>
              <a:rPr lang="fa-IR" dirty="0" smtClean="0">
                <a:cs typeface="B Homa" pitchFamily="2" charset="-78"/>
              </a:rPr>
            </a:br>
            <a:r>
              <a:rPr lang="en-US" dirty="0" err="1" smtClean="0">
                <a:cs typeface="B Homa" pitchFamily="2" charset="-78"/>
              </a:rPr>
              <a:t>cmhc</a:t>
            </a:r>
            <a:r>
              <a:rPr lang="en-US" dirty="0" smtClean="0">
                <a:cs typeface="B Homa" pitchFamily="2" charset="-78"/>
              </a:rPr>
              <a:t> 2</a:t>
            </a:r>
            <a:endParaRPr lang="fa-IR" dirty="0">
              <a:cs typeface="B Hom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762000"/>
          </a:xfrm>
        </p:spPr>
        <p:txBody>
          <a:bodyPr>
            <a:noAutofit/>
          </a:bodyPr>
          <a:lstStyle/>
          <a:p>
            <a:r>
              <a:rPr lang="fa-IR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آذر  93</a:t>
            </a:r>
            <a:endParaRPr lang="fa-IR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990600" y="1219200"/>
            <a:ext cx="6400800" cy="762000"/>
          </a:xfrm>
        </p:spPr>
        <p:txBody>
          <a:bodyPr>
            <a:noAutofit/>
          </a:bodyPr>
          <a:lstStyle/>
          <a:p>
            <a:r>
              <a:rPr lang="fa-I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توزیع جنسی بیماران</a:t>
            </a:r>
            <a:endParaRPr lang="fa-I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19200" y="57912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تعداد کل بیماران:</a:t>
            </a:r>
            <a:r>
              <a:rPr kumimoji="0" lang="fa-IR" sz="3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 3928 نفر</a:t>
            </a:r>
            <a:endParaRPr kumimoji="0" lang="fa-IR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04864"/>
            <a:ext cx="7200800" cy="3409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5049710" y="2204864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76%</a:t>
            </a:r>
            <a:endParaRPr kumimoji="0" lang="fa-IR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699792" y="3284984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24%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219200" y="1447800"/>
            <a:ext cx="6400800" cy="762000"/>
          </a:xfrm>
        </p:spPr>
        <p:txBody>
          <a:bodyPr>
            <a:noAutofit/>
          </a:bodyPr>
          <a:lstStyle/>
          <a:p>
            <a:r>
              <a:rPr lang="fa-I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توزیع سنی بیماران</a:t>
            </a:r>
            <a:endParaRPr lang="fa-I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20888"/>
            <a:ext cx="7056784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توزیع فراوانی سطوح مختلف تحصیلی در بین بیماران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7560840" cy="36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فراوانی انواع تشخیص ها در بیماران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46783"/>
            <a:ext cx="7632848" cy="3630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6443464" y="2348880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36%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860032" y="2729880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29%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771800" y="3300027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13%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فراوانی ویزیت ها و پیگیری های انجام شده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7128792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تعداد ویزیت بیماران نوروتیک در قیاس با کل ویزیت ها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76872"/>
            <a:ext cx="6624736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716016" y="4252616"/>
            <a:ext cx="1219200" cy="6858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a-I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10/7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تأثیر درمان بر مبنای قضاوت بیمار در پیگیری های تلفنی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48880"/>
            <a:ext cx="7272808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067944" y="2572105"/>
            <a:ext cx="1219200" cy="6858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92%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H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CMHC</Template>
  <TotalTime>2282</TotalTime>
  <Words>121</Words>
  <Application>Microsoft Office PowerPoint</Application>
  <PresentationFormat>On-screen Show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CMHC</vt:lpstr>
      <vt:lpstr>PowerPoint Presentation</vt:lpstr>
      <vt:lpstr>آمار فعالیت  مرکز سلامت روان جامعه نگر مرکز شهید شاه آبادی cmhc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Farid</dc:creator>
  <cp:lastModifiedBy>kara</cp:lastModifiedBy>
  <cp:revision>237</cp:revision>
  <dcterms:created xsi:type="dcterms:W3CDTF">2006-08-16T00:00:00Z</dcterms:created>
  <dcterms:modified xsi:type="dcterms:W3CDTF">2014-12-25T10:37:37Z</dcterms:modified>
</cp:coreProperties>
</file>