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327" r:id="rId5"/>
    <p:sldId id="298" r:id="rId6"/>
    <p:sldId id="323" r:id="rId7"/>
    <p:sldId id="324" r:id="rId8"/>
    <p:sldId id="326" r:id="rId9"/>
    <p:sldId id="325" r:id="rId10"/>
    <p:sldId id="299" r:id="rId11"/>
    <p:sldId id="300" r:id="rId12"/>
    <p:sldId id="302" r:id="rId13"/>
    <p:sldId id="303" r:id="rId14"/>
    <p:sldId id="320" r:id="rId15"/>
    <p:sldId id="304" r:id="rId16"/>
    <p:sldId id="322" r:id="rId17"/>
    <p:sldId id="305" r:id="rId18"/>
    <p:sldId id="307" r:id="rId19"/>
    <p:sldId id="32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2" autoAdjust="0"/>
    <p:restoredTop sz="95274" autoAdjust="0"/>
  </p:normalViewPr>
  <p:slideViewPr>
    <p:cSldViewPr snapToGrid="0">
      <p:cViewPr varScale="1">
        <p:scale>
          <a:sx n="61" d="100"/>
          <a:sy n="61" d="100"/>
        </p:scale>
        <p:origin x="102" y="35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93B87B-2C2E-4FBF-A9F5-0A6402586DF8}" type="doc">
      <dgm:prSet loTypeId="urn:microsoft.com/office/officeart/2005/8/layout/radial2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16EA52-8F9F-4848-B9F4-DA4BF839CCF7}">
      <dgm:prSet phldrT="[Text]"/>
      <dgm:spPr/>
      <dgm:t>
        <a:bodyPr/>
        <a:lstStyle/>
        <a:p>
          <a:r>
            <a:rPr lang="fa-IR" dirty="0"/>
            <a:t>خلقی</a:t>
          </a:r>
          <a:endParaRPr lang="en-US" dirty="0"/>
        </a:p>
      </dgm:t>
    </dgm:pt>
    <dgm:pt modelId="{F974F6F6-C962-4144-B224-7784FB0BEBCB}" type="parTrans" cxnId="{E8E2C9B3-3460-44CA-AFD7-B7C531C1733B}">
      <dgm:prSet/>
      <dgm:spPr/>
      <dgm:t>
        <a:bodyPr/>
        <a:lstStyle/>
        <a:p>
          <a:endParaRPr lang="en-US"/>
        </a:p>
      </dgm:t>
    </dgm:pt>
    <dgm:pt modelId="{4AFD6CAF-0785-4B17-9852-010CB9DA68F2}" type="sibTrans" cxnId="{E8E2C9B3-3460-44CA-AFD7-B7C531C1733B}">
      <dgm:prSet/>
      <dgm:spPr/>
      <dgm:t>
        <a:bodyPr/>
        <a:lstStyle/>
        <a:p>
          <a:endParaRPr lang="en-US"/>
        </a:p>
      </dgm:t>
    </dgm:pt>
    <dgm:pt modelId="{065BE119-A3B2-44B8-9C2B-F9FDC80D34CF}">
      <dgm:prSet phldrT="[Text]"/>
      <dgm:spPr/>
      <dgm:t>
        <a:bodyPr/>
        <a:lstStyle/>
        <a:p>
          <a:r>
            <a:rPr lang="fa-IR" dirty="0"/>
            <a:t>خلق افسرده</a:t>
          </a:r>
          <a:endParaRPr lang="en-US" dirty="0"/>
        </a:p>
      </dgm:t>
    </dgm:pt>
    <dgm:pt modelId="{ADB0B280-7137-4029-9033-83F13B15ADF0}" type="parTrans" cxnId="{9C3DE100-BE66-4AF9-97BE-F89A38166203}">
      <dgm:prSet/>
      <dgm:spPr/>
      <dgm:t>
        <a:bodyPr/>
        <a:lstStyle/>
        <a:p>
          <a:endParaRPr lang="en-US"/>
        </a:p>
      </dgm:t>
    </dgm:pt>
    <dgm:pt modelId="{23E1E481-D791-430E-BEAD-546EC6B1BA01}" type="sibTrans" cxnId="{9C3DE100-BE66-4AF9-97BE-F89A38166203}">
      <dgm:prSet/>
      <dgm:spPr/>
      <dgm:t>
        <a:bodyPr/>
        <a:lstStyle/>
        <a:p>
          <a:endParaRPr lang="en-US"/>
        </a:p>
      </dgm:t>
    </dgm:pt>
    <dgm:pt modelId="{D9C91C66-09BE-43E7-8237-12885A8E11F2}">
      <dgm:prSet phldrT="[Text]"/>
      <dgm:spPr/>
      <dgm:t>
        <a:bodyPr/>
        <a:lstStyle/>
        <a:p>
          <a:r>
            <a:rPr lang="fa-IR" dirty="0"/>
            <a:t>کاهش لذت</a:t>
          </a:r>
          <a:endParaRPr lang="en-US" dirty="0"/>
        </a:p>
      </dgm:t>
    </dgm:pt>
    <dgm:pt modelId="{AAA93389-DB97-40E1-B11B-7A883AABE726}" type="parTrans" cxnId="{0FCE40E3-DCC3-4DBA-BE99-399DB45224F1}">
      <dgm:prSet/>
      <dgm:spPr/>
      <dgm:t>
        <a:bodyPr/>
        <a:lstStyle/>
        <a:p>
          <a:endParaRPr lang="en-US"/>
        </a:p>
      </dgm:t>
    </dgm:pt>
    <dgm:pt modelId="{2AEA769F-4678-45D4-983E-BF89B1AB8EAF}" type="sibTrans" cxnId="{0FCE40E3-DCC3-4DBA-BE99-399DB45224F1}">
      <dgm:prSet/>
      <dgm:spPr/>
      <dgm:t>
        <a:bodyPr/>
        <a:lstStyle/>
        <a:p>
          <a:endParaRPr lang="en-US"/>
        </a:p>
      </dgm:t>
    </dgm:pt>
    <dgm:pt modelId="{4A7309DA-5367-4199-B4B9-4699E1EAC930}">
      <dgm:prSet phldrT="[Text]"/>
      <dgm:spPr/>
      <dgm:t>
        <a:bodyPr/>
        <a:lstStyle/>
        <a:p>
          <a:r>
            <a:rPr lang="fa-IR" dirty="0"/>
            <a:t>سایکوموتور</a:t>
          </a:r>
          <a:endParaRPr lang="en-US" dirty="0"/>
        </a:p>
      </dgm:t>
    </dgm:pt>
    <dgm:pt modelId="{1247B46E-676A-4B7D-B41D-A73E97CAF9E0}" type="parTrans" cxnId="{E130ED30-33F3-434F-A87C-D85135423C75}">
      <dgm:prSet/>
      <dgm:spPr/>
      <dgm:t>
        <a:bodyPr/>
        <a:lstStyle/>
        <a:p>
          <a:endParaRPr lang="en-US"/>
        </a:p>
      </dgm:t>
    </dgm:pt>
    <dgm:pt modelId="{0F73C76E-8970-4C40-AE89-A88F3866EC7D}" type="sibTrans" cxnId="{E130ED30-33F3-434F-A87C-D85135423C75}">
      <dgm:prSet/>
      <dgm:spPr/>
      <dgm:t>
        <a:bodyPr/>
        <a:lstStyle/>
        <a:p>
          <a:endParaRPr lang="en-US"/>
        </a:p>
      </dgm:t>
    </dgm:pt>
    <dgm:pt modelId="{275B9134-4F02-4838-B782-0AE1CAA497A5}">
      <dgm:prSet phldrT="[Text]"/>
      <dgm:spPr/>
      <dgm:t>
        <a:bodyPr/>
        <a:lstStyle/>
        <a:p>
          <a:r>
            <a:rPr lang="fa-IR" dirty="0"/>
            <a:t>آژیتاسیون</a:t>
          </a:r>
          <a:endParaRPr lang="en-US" dirty="0"/>
        </a:p>
      </dgm:t>
    </dgm:pt>
    <dgm:pt modelId="{929DAA83-89F1-43A6-A473-4DE55A3DA999}" type="parTrans" cxnId="{36B0C474-AF50-4C7A-8951-CB9284D40EE0}">
      <dgm:prSet/>
      <dgm:spPr/>
      <dgm:t>
        <a:bodyPr/>
        <a:lstStyle/>
        <a:p>
          <a:endParaRPr lang="en-US"/>
        </a:p>
      </dgm:t>
    </dgm:pt>
    <dgm:pt modelId="{F23DF2B6-FDDE-4D8F-A180-71EAA8056C59}" type="sibTrans" cxnId="{36B0C474-AF50-4C7A-8951-CB9284D40EE0}">
      <dgm:prSet/>
      <dgm:spPr/>
      <dgm:t>
        <a:bodyPr/>
        <a:lstStyle/>
        <a:p>
          <a:endParaRPr lang="en-US"/>
        </a:p>
      </dgm:t>
    </dgm:pt>
    <dgm:pt modelId="{F6A0A85B-5056-4840-BA1A-C93192F81E8C}">
      <dgm:prSet phldrT="[Text]"/>
      <dgm:spPr/>
      <dgm:t>
        <a:bodyPr/>
        <a:lstStyle/>
        <a:p>
          <a:r>
            <a:rPr lang="fa-IR" dirty="0"/>
            <a:t>کندی</a:t>
          </a:r>
          <a:endParaRPr lang="en-US" dirty="0"/>
        </a:p>
      </dgm:t>
    </dgm:pt>
    <dgm:pt modelId="{2A42BF69-91D4-4009-94C0-92C6CF7EF7B7}" type="parTrans" cxnId="{AD15F7D8-1EC0-4D9F-92F7-B918101B4F20}">
      <dgm:prSet/>
      <dgm:spPr/>
      <dgm:t>
        <a:bodyPr/>
        <a:lstStyle/>
        <a:p>
          <a:endParaRPr lang="en-US"/>
        </a:p>
      </dgm:t>
    </dgm:pt>
    <dgm:pt modelId="{3B07B324-DCD1-4E03-8F76-27E78EDB6E41}" type="sibTrans" cxnId="{AD15F7D8-1EC0-4D9F-92F7-B918101B4F20}">
      <dgm:prSet/>
      <dgm:spPr/>
      <dgm:t>
        <a:bodyPr/>
        <a:lstStyle/>
        <a:p>
          <a:endParaRPr lang="en-US"/>
        </a:p>
      </dgm:t>
    </dgm:pt>
    <dgm:pt modelId="{6C89BD1F-0070-427F-904E-9360268B24E7}">
      <dgm:prSet phldrT="[Text]"/>
      <dgm:spPr/>
      <dgm:t>
        <a:bodyPr/>
        <a:lstStyle/>
        <a:p>
          <a:r>
            <a:rPr lang="fa-IR" dirty="0"/>
            <a:t>وژتاتیو</a:t>
          </a:r>
          <a:endParaRPr lang="en-US" dirty="0"/>
        </a:p>
      </dgm:t>
    </dgm:pt>
    <dgm:pt modelId="{27A1DCF6-6B78-48F8-9ECC-CB20A97C4F66}" type="parTrans" cxnId="{53F095BE-D8A1-4D12-9829-16CB87CC010C}">
      <dgm:prSet/>
      <dgm:spPr/>
      <dgm:t>
        <a:bodyPr/>
        <a:lstStyle/>
        <a:p>
          <a:endParaRPr lang="en-US"/>
        </a:p>
      </dgm:t>
    </dgm:pt>
    <dgm:pt modelId="{0214E086-3267-4ECA-8CCE-14BC55D8A5D5}" type="sibTrans" cxnId="{53F095BE-D8A1-4D12-9829-16CB87CC010C}">
      <dgm:prSet/>
      <dgm:spPr/>
      <dgm:t>
        <a:bodyPr/>
        <a:lstStyle/>
        <a:p>
          <a:endParaRPr lang="en-US"/>
        </a:p>
      </dgm:t>
    </dgm:pt>
    <dgm:pt modelId="{1BD0549C-EFC4-497F-BAF7-7335352EA83C}">
      <dgm:prSet phldrT="[Text]"/>
      <dgm:spPr/>
      <dgm:t>
        <a:bodyPr/>
        <a:lstStyle/>
        <a:p>
          <a:r>
            <a:rPr lang="fa-IR" dirty="0"/>
            <a:t>عزت نفس و اعتماد به نفس کم</a:t>
          </a:r>
          <a:endParaRPr lang="en-US" dirty="0"/>
        </a:p>
      </dgm:t>
    </dgm:pt>
    <dgm:pt modelId="{A7AB3187-9057-49F4-AC00-1635CE903D6C}" type="parTrans" cxnId="{46368FDB-EF8C-439F-947E-64DF9E5416DA}">
      <dgm:prSet/>
      <dgm:spPr/>
      <dgm:t>
        <a:bodyPr/>
        <a:lstStyle/>
        <a:p>
          <a:endParaRPr lang="en-US"/>
        </a:p>
      </dgm:t>
    </dgm:pt>
    <dgm:pt modelId="{6CCC5BE3-2A74-4347-BFF2-3A488922A106}" type="sibTrans" cxnId="{46368FDB-EF8C-439F-947E-64DF9E5416DA}">
      <dgm:prSet/>
      <dgm:spPr/>
      <dgm:t>
        <a:bodyPr/>
        <a:lstStyle/>
        <a:p>
          <a:endParaRPr lang="en-US"/>
        </a:p>
      </dgm:t>
    </dgm:pt>
    <dgm:pt modelId="{8125B3D1-77E1-4678-A655-7254FC90718E}">
      <dgm:prSet phldrT="[Text]"/>
      <dgm:spPr/>
      <dgm:t>
        <a:bodyPr/>
        <a:lstStyle/>
        <a:p>
          <a:r>
            <a:rPr lang="fa-IR" dirty="0"/>
            <a:t>سرزنش خود و حس گناه</a:t>
          </a:r>
          <a:endParaRPr lang="en-US" dirty="0"/>
        </a:p>
      </dgm:t>
    </dgm:pt>
    <dgm:pt modelId="{9394635F-B34F-49AB-A87A-4ADB15117F26}" type="parTrans" cxnId="{C1A8FDAA-3B9F-4292-B604-A42E15D2543E}">
      <dgm:prSet/>
      <dgm:spPr/>
      <dgm:t>
        <a:bodyPr/>
        <a:lstStyle/>
        <a:p>
          <a:endParaRPr lang="en-US"/>
        </a:p>
      </dgm:t>
    </dgm:pt>
    <dgm:pt modelId="{E54367C4-231B-4C46-8B95-771F728B267C}" type="sibTrans" cxnId="{C1A8FDAA-3B9F-4292-B604-A42E15D2543E}">
      <dgm:prSet/>
      <dgm:spPr/>
      <dgm:t>
        <a:bodyPr/>
        <a:lstStyle/>
        <a:p>
          <a:endParaRPr lang="en-US"/>
        </a:p>
      </dgm:t>
    </dgm:pt>
    <dgm:pt modelId="{44EB3B85-4B2E-43E1-B49B-C20E111DB242}">
      <dgm:prSet phldrT="[Text]"/>
      <dgm:spPr/>
      <dgm:t>
        <a:bodyPr/>
        <a:lstStyle/>
        <a:p>
          <a:r>
            <a:rPr lang="fa-IR" dirty="0"/>
            <a:t>بی تفاوتی</a:t>
          </a:r>
          <a:endParaRPr lang="en-US" dirty="0"/>
        </a:p>
      </dgm:t>
    </dgm:pt>
    <dgm:pt modelId="{46B81524-DCA7-4A59-A8DC-3F0A6E0E47F6}" type="parTrans" cxnId="{CB1960B2-5631-4692-B60F-354234246FFE}">
      <dgm:prSet/>
      <dgm:spPr/>
      <dgm:t>
        <a:bodyPr/>
        <a:lstStyle/>
        <a:p>
          <a:endParaRPr lang="en-US"/>
        </a:p>
      </dgm:t>
    </dgm:pt>
    <dgm:pt modelId="{491C596B-1B85-47FC-8D85-D4B4B5EB81A0}" type="sibTrans" cxnId="{CB1960B2-5631-4692-B60F-354234246FFE}">
      <dgm:prSet/>
      <dgm:spPr/>
      <dgm:t>
        <a:bodyPr/>
        <a:lstStyle/>
        <a:p>
          <a:endParaRPr lang="en-US"/>
        </a:p>
      </dgm:t>
    </dgm:pt>
    <dgm:pt modelId="{734594F7-5C38-4883-AEF2-03548D30C835}">
      <dgm:prSet phldrT="[Text]"/>
      <dgm:spPr/>
      <dgm:t>
        <a:bodyPr/>
        <a:lstStyle/>
        <a:p>
          <a:r>
            <a:rPr lang="fa-IR" dirty="0"/>
            <a:t>حساسیت بیش از حد به حوادث ناخوشایتد</a:t>
          </a:r>
          <a:endParaRPr lang="en-US" dirty="0"/>
        </a:p>
      </dgm:t>
    </dgm:pt>
    <dgm:pt modelId="{51BA62BE-4570-4C7B-BE6D-47B31AA26ABF}" type="parTrans" cxnId="{65E7619C-1A0F-4CA8-B738-6D89DC055BE2}">
      <dgm:prSet/>
      <dgm:spPr/>
      <dgm:t>
        <a:bodyPr/>
        <a:lstStyle/>
        <a:p>
          <a:endParaRPr lang="en-US"/>
        </a:p>
      </dgm:t>
    </dgm:pt>
    <dgm:pt modelId="{14E7EF34-B0B9-488C-8303-1C77993AA656}" type="sibTrans" cxnId="{65E7619C-1A0F-4CA8-B738-6D89DC055BE2}">
      <dgm:prSet/>
      <dgm:spPr/>
      <dgm:t>
        <a:bodyPr/>
        <a:lstStyle/>
        <a:p>
          <a:endParaRPr lang="en-US"/>
        </a:p>
      </dgm:t>
    </dgm:pt>
    <dgm:pt modelId="{69EFB2E3-9370-4693-8C50-861DFD5F795E}">
      <dgm:prSet phldrT="[Text]"/>
      <dgm:spPr/>
      <dgm:t>
        <a:bodyPr/>
        <a:lstStyle/>
        <a:p>
          <a:r>
            <a:rPr lang="fa-IR" dirty="0"/>
            <a:t>ناامیدی و استیصال و بدبینی</a:t>
          </a:r>
          <a:endParaRPr lang="en-US" dirty="0"/>
        </a:p>
      </dgm:t>
    </dgm:pt>
    <dgm:pt modelId="{122FCE50-B0D9-4651-94D9-FF0190E2B096}" type="parTrans" cxnId="{7F2792D9-E11C-4519-9E90-4966239CDAA5}">
      <dgm:prSet/>
      <dgm:spPr/>
      <dgm:t>
        <a:bodyPr/>
        <a:lstStyle/>
        <a:p>
          <a:endParaRPr lang="en-US"/>
        </a:p>
      </dgm:t>
    </dgm:pt>
    <dgm:pt modelId="{F8E6993B-0012-442C-ABAB-6E589A367302}" type="sibTrans" cxnId="{7F2792D9-E11C-4519-9E90-4966239CDAA5}">
      <dgm:prSet/>
      <dgm:spPr/>
      <dgm:t>
        <a:bodyPr/>
        <a:lstStyle/>
        <a:p>
          <a:endParaRPr lang="en-US"/>
        </a:p>
      </dgm:t>
    </dgm:pt>
    <dgm:pt modelId="{46C35B7F-6B7A-4489-8DD7-EFB2B4FECBC9}">
      <dgm:prSet phldrT="[Text]"/>
      <dgm:spPr/>
      <dgm:t>
        <a:bodyPr/>
        <a:lstStyle/>
        <a:p>
          <a:r>
            <a:rPr lang="fa-IR" dirty="0"/>
            <a:t>شناختی</a:t>
          </a:r>
          <a:endParaRPr lang="en-US" dirty="0"/>
        </a:p>
      </dgm:t>
    </dgm:pt>
    <dgm:pt modelId="{FF228625-3987-4232-AE2E-AF166C1ACFD6}" type="parTrans" cxnId="{37461B1A-2F1A-4CB5-A388-592E2ED47BF3}">
      <dgm:prSet/>
      <dgm:spPr/>
      <dgm:t>
        <a:bodyPr/>
        <a:lstStyle/>
        <a:p>
          <a:endParaRPr lang="en-US"/>
        </a:p>
      </dgm:t>
    </dgm:pt>
    <dgm:pt modelId="{425CE91C-5F1D-4099-9BD4-096F1656BA1D}" type="sibTrans" cxnId="{37461B1A-2F1A-4CB5-A388-592E2ED47BF3}">
      <dgm:prSet/>
      <dgm:spPr/>
      <dgm:t>
        <a:bodyPr/>
        <a:lstStyle/>
        <a:p>
          <a:endParaRPr lang="en-US"/>
        </a:p>
      </dgm:t>
    </dgm:pt>
    <dgm:pt modelId="{8955B910-AA8B-49C7-94EB-7A80419956B2}">
      <dgm:prSet phldrT="[Text]"/>
      <dgm:spPr/>
      <dgm:t>
        <a:bodyPr/>
        <a:lstStyle/>
        <a:p>
          <a:r>
            <a:rPr lang="fa-IR" dirty="0"/>
            <a:t>اختلال خواب</a:t>
          </a:r>
          <a:endParaRPr lang="en-US" dirty="0"/>
        </a:p>
      </dgm:t>
    </dgm:pt>
    <dgm:pt modelId="{9D0A95B4-804C-402B-B294-608C2D732D5C}" type="parTrans" cxnId="{E6E6BD09-5B96-421D-815C-4962BDC00EDA}">
      <dgm:prSet/>
      <dgm:spPr/>
      <dgm:t>
        <a:bodyPr/>
        <a:lstStyle/>
        <a:p>
          <a:endParaRPr lang="en-US"/>
        </a:p>
      </dgm:t>
    </dgm:pt>
    <dgm:pt modelId="{53699931-D401-4A39-8683-64DA4EA01D2A}" type="sibTrans" cxnId="{E6E6BD09-5B96-421D-815C-4962BDC00EDA}">
      <dgm:prSet/>
      <dgm:spPr/>
      <dgm:t>
        <a:bodyPr/>
        <a:lstStyle/>
        <a:p>
          <a:endParaRPr lang="en-US"/>
        </a:p>
      </dgm:t>
    </dgm:pt>
    <dgm:pt modelId="{FED1D620-6433-48AA-A72F-7A940E9DDE7B}">
      <dgm:prSet phldrT="[Text]"/>
      <dgm:spPr/>
      <dgm:t>
        <a:bodyPr/>
        <a:lstStyle/>
        <a:p>
          <a:r>
            <a:rPr lang="fa-IR" dirty="0"/>
            <a:t>اختلال اشتها</a:t>
          </a:r>
          <a:endParaRPr lang="en-US" dirty="0"/>
        </a:p>
      </dgm:t>
    </dgm:pt>
    <dgm:pt modelId="{62048E3C-7780-4B9D-83E7-F516D4CD2EB7}" type="parTrans" cxnId="{E907C2D0-3389-4780-B683-BB203AF26FF4}">
      <dgm:prSet/>
      <dgm:spPr/>
      <dgm:t>
        <a:bodyPr/>
        <a:lstStyle/>
        <a:p>
          <a:endParaRPr lang="en-US"/>
        </a:p>
      </dgm:t>
    </dgm:pt>
    <dgm:pt modelId="{7D2E7F6D-7763-4368-BD7A-F613EF688880}" type="sibTrans" cxnId="{E907C2D0-3389-4780-B683-BB203AF26FF4}">
      <dgm:prSet/>
      <dgm:spPr/>
      <dgm:t>
        <a:bodyPr/>
        <a:lstStyle/>
        <a:p>
          <a:endParaRPr lang="en-US"/>
        </a:p>
      </dgm:t>
    </dgm:pt>
    <dgm:pt modelId="{9AE4D124-E91D-49BC-96FA-F119CF2458F1}">
      <dgm:prSet phldrT="[Text]"/>
      <dgm:spPr/>
      <dgm:t>
        <a:bodyPr/>
        <a:lstStyle/>
        <a:p>
          <a:r>
            <a:rPr lang="fa-IR" dirty="0"/>
            <a:t>تغییر در عملکرد جنسی</a:t>
          </a:r>
          <a:endParaRPr lang="en-US" dirty="0"/>
        </a:p>
      </dgm:t>
    </dgm:pt>
    <dgm:pt modelId="{0CC6D13A-427A-499B-834B-9DC6A3004E63}" type="parTrans" cxnId="{D867B383-6731-4F21-878E-ABC81ECA0B98}">
      <dgm:prSet/>
      <dgm:spPr/>
      <dgm:t>
        <a:bodyPr/>
        <a:lstStyle/>
        <a:p>
          <a:endParaRPr lang="en-US"/>
        </a:p>
      </dgm:t>
    </dgm:pt>
    <dgm:pt modelId="{31FB5C60-465F-4443-BA25-D2A01BE4536F}" type="sibTrans" cxnId="{D867B383-6731-4F21-878E-ABC81ECA0B98}">
      <dgm:prSet/>
      <dgm:spPr/>
      <dgm:t>
        <a:bodyPr/>
        <a:lstStyle/>
        <a:p>
          <a:endParaRPr lang="en-US"/>
        </a:p>
      </dgm:t>
    </dgm:pt>
    <dgm:pt modelId="{E7547806-6D4D-4B90-A830-7207C2AF87DA}" type="pres">
      <dgm:prSet presAssocID="{9393B87B-2C2E-4FBF-A9F5-0A6402586DF8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81AABD1A-E91B-49DE-96AC-CA9667E94177}" type="pres">
      <dgm:prSet presAssocID="{9393B87B-2C2E-4FBF-A9F5-0A6402586DF8}" presName="cycle" presStyleCnt="0"/>
      <dgm:spPr/>
    </dgm:pt>
    <dgm:pt modelId="{19F9B221-B7BD-4EB2-8F47-77FF64688201}" type="pres">
      <dgm:prSet presAssocID="{9393B87B-2C2E-4FBF-A9F5-0A6402586DF8}" presName="centerShape" presStyleCnt="0"/>
      <dgm:spPr/>
    </dgm:pt>
    <dgm:pt modelId="{5E365820-B7BC-4B18-B78F-EDB87D6DB4B3}" type="pres">
      <dgm:prSet presAssocID="{9393B87B-2C2E-4FBF-A9F5-0A6402586DF8}" presName="connSite" presStyleLbl="node1" presStyleIdx="0" presStyleCnt="5"/>
      <dgm:spPr/>
    </dgm:pt>
    <dgm:pt modelId="{4BC1FEBE-DF5B-4FE7-B5D2-A9E7865E7A99}" type="pres">
      <dgm:prSet presAssocID="{9393B87B-2C2E-4FBF-A9F5-0A6402586DF8}" presName="visible" presStyleLbl="node1" presStyleIdx="0" presStyleCnt="5" custScaleX="55071" custScaleY="39322"/>
      <dgm:spPr/>
    </dgm:pt>
    <dgm:pt modelId="{62BDDA52-9EE8-4387-BF13-51306BD94255}" type="pres">
      <dgm:prSet presAssocID="{F974F6F6-C962-4144-B224-7784FB0BEBCB}" presName="Name25" presStyleLbl="parChTrans1D1" presStyleIdx="0" presStyleCnt="4"/>
      <dgm:spPr/>
    </dgm:pt>
    <dgm:pt modelId="{5D052B6E-69F3-4365-8271-DF4D2EE58FCE}" type="pres">
      <dgm:prSet presAssocID="{0F16EA52-8F9F-4848-B9F4-DA4BF839CCF7}" presName="node" presStyleCnt="0"/>
      <dgm:spPr/>
    </dgm:pt>
    <dgm:pt modelId="{324F0E44-71E5-458A-B469-9D3B1DFAE36B}" type="pres">
      <dgm:prSet presAssocID="{0F16EA52-8F9F-4848-B9F4-DA4BF839CCF7}" presName="parentNode" presStyleLbl="node1" presStyleIdx="1" presStyleCnt="5" custAng="60000" custScaleY="123268">
        <dgm:presLayoutVars>
          <dgm:chMax val="1"/>
          <dgm:bulletEnabled val="1"/>
        </dgm:presLayoutVars>
      </dgm:prSet>
      <dgm:spPr/>
    </dgm:pt>
    <dgm:pt modelId="{DC4A169E-6973-4214-AC0A-9828C56DDBF0}" type="pres">
      <dgm:prSet presAssocID="{0F16EA52-8F9F-4848-B9F4-DA4BF839CCF7}" presName="childNode" presStyleLbl="revTx" presStyleIdx="0" presStyleCnt="4">
        <dgm:presLayoutVars>
          <dgm:bulletEnabled val="1"/>
        </dgm:presLayoutVars>
      </dgm:prSet>
      <dgm:spPr/>
    </dgm:pt>
    <dgm:pt modelId="{859EC8E8-C0C7-4E40-8504-FE585C45774D}" type="pres">
      <dgm:prSet presAssocID="{1247B46E-676A-4B7D-B41D-A73E97CAF9E0}" presName="Name25" presStyleLbl="parChTrans1D1" presStyleIdx="1" presStyleCnt="4"/>
      <dgm:spPr/>
    </dgm:pt>
    <dgm:pt modelId="{88A815A9-656C-40A6-B5E9-57930A935C45}" type="pres">
      <dgm:prSet presAssocID="{4A7309DA-5367-4199-B4B9-4699E1EAC930}" presName="node" presStyleCnt="0"/>
      <dgm:spPr/>
    </dgm:pt>
    <dgm:pt modelId="{7173F43D-4BC1-48CB-AF16-EA7E39C17FFA}" type="pres">
      <dgm:prSet presAssocID="{4A7309DA-5367-4199-B4B9-4699E1EAC930}" presName="parentNode" presStyleLbl="node1" presStyleIdx="2" presStyleCnt="5" custScaleX="101143" custScaleY="113786">
        <dgm:presLayoutVars>
          <dgm:chMax val="1"/>
          <dgm:bulletEnabled val="1"/>
        </dgm:presLayoutVars>
      </dgm:prSet>
      <dgm:spPr/>
    </dgm:pt>
    <dgm:pt modelId="{74AA6DA7-A5D1-4C5D-9A2E-0388BDD66C28}" type="pres">
      <dgm:prSet presAssocID="{4A7309DA-5367-4199-B4B9-4699E1EAC930}" presName="childNode" presStyleLbl="revTx" presStyleIdx="1" presStyleCnt="4">
        <dgm:presLayoutVars>
          <dgm:bulletEnabled val="1"/>
        </dgm:presLayoutVars>
      </dgm:prSet>
      <dgm:spPr/>
    </dgm:pt>
    <dgm:pt modelId="{DCF129F5-EF2E-49FE-8891-FF15D3F84128}" type="pres">
      <dgm:prSet presAssocID="{27A1DCF6-6B78-48F8-9ECC-CB20A97C4F66}" presName="Name25" presStyleLbl="parChTrans1D1" presStyleIdx="2" presStyleCnt="4"/>
      <dgm:spPr/>
    </dgm:pt>
    <dgm:pt modelId="{07D70F23-16FA-49CA-868E-77E7CE4681CA}" type="pres">
      <dgm:prSet presAssocID="{6C89BD1F-0070-427F-904E-9360268B24E7}" presName="node" presStyleCnt="0"/>
      <dgm:spPr/>
    </dgm:pt>
    <dgm:pt modelId="{0A43BB13-A112-4B68-8FD0-13A1BA356881}" type="pres">
      <dgm:prSet presAssocID="{6C89BD1F-0070-427F-904E-9360268B24E7}" presName="parentNode" presStyleLbl="node1" presStyleIdx="3" presStyleCnt="5" custScaleY="123268">
        <dgm:presLayoutVars>
          <dgm:chMax val="1"/>
          <dgm:bulletEnabled val="1"/>
        </dgm:presLayoutVars>
      </dgm:prSet>
      <dgm:spPr/>
    </dgm:pt>
    <dgm:pt modelId="{6C08EF36-0CE1-4717-9EA9-7E23E20C3CAF}" type="pres">
      <dgm:prSet presAssocID="{6C89BD1F-0070-427F-904E-9360268B24E7}" presName="childNode" presStyleLbl="revTx" presStyleIdx="2" presStyleCnt="4">
        <dgm:presLayoutVars>
          <dgm:bulletEnabled val="1"/>
        </dgm:presLayoutVars>
      </dgm:prSet>
      <dgm:spPr/>
    </dgm:pt>
    <dgm:pt modelId="{A99D9C49-02BC-43D6-9FFE-4A3167D53B9A}" type="pres">
      <dgm:prSet presAssocID="{FF228625-3987-4232-AE2E-AF166C1ACFD6}" presName="Name25" presStyleLbl="parChTrans1D1" presStyleIdx="3" presStyleCnt="4"/>
      <dgm:spPr/>
    </dgm:pt>
    <dgm:pt modelId="{62D2E531-0093-40CF-BD48-B92496D53940}" type="pres">
      <dgm:prSet presAssocID="{46C35B7F-6B7A-4489-8DD7-EFB2B4FECBC9}" presName="node" presStyleCnt="0"/>
      <dgm:spPr/>
    </dgm:pt>
    <dgm:pt modelId="{C45CA8EB-41D4-4C7E-A901-DDF7805DB963}" type="pres">
      <dgm:prSet presAssocID="{46C35B7F-6B7A-4489-8DD7-EFB2B4FECBC9}" presName="parentNode" presStyleLbl="node1" presStyleIdx="4" presStyleCnt="5" custScaleX="120107" custScaleY="123268">
        <dgm:presLayoutVars>
          <dgm:chMax val="1"/>
          <dgm:bulletEnabled val="1"/>
        </dgm:presLayoutVars>
      </dgm:prSet>
      <dgm:spPr/>
    </dgm:pt>
    <dgm:pt modelId="{AE8B7A1C-8F1F-4B69-B681-AED2C07B4ED2}" type="pres">
      <dgm:prSet presAssocID="{46C35B7F-6B7A-4489-8DD7-EFB2B4FECBC9}" presName="childNode" presStyleLbl="revTx" presStyleIdx="3" presStyleCnt="4">
        <dgm:presLayoutVars>
          <dgm:bulletEnabled val="1"/>
        </dgm:presLayoutVars>
      </dgm:prSet>
      <dgm:spPr/>
    </dgm:pt>
  </dgm:ptLst>
  <dgm:cxnLst>
    <dgm:cxn modelId="{9C3DE100-BE66-4AF9-97BE-F89A38166203}" srcId="{0F16EA52-8F9F-4848-B9F4-DA4BF839CCF7}" destId="{065BE119-A3B2-44B8-9C2B-F9FDC80D34CF}" srcOrd="0" destOrd="0" parTransId="{ADB0B280-7137-4029-9033-83F13B15ADF0}" sibTransId="{23E1E481-D791-430E-BEAD-546EC6B1BA01}"/>
    <dgm:cxn modelId="{54647603-A82A-4DE1-AA28-A9C666A95D25}" type="presOf" srcId="{46C35B7F-6B7A-4489-8DD7-EFB2B4FECBC9}" destId="{C45CA8EB-41D4-4C7E-A901-DDF7805DB963}" srcOrd="0" destOrd="0" presId="urn:microsoft.com/office/officeart/2005/8/layout/radial2"/>
    <dgm:cxn modelId="{E758DB04-0B33-4E2B-A62B-24C1DBBBCD2B}" type="presOf" srcId="{734594F7-5C38-4883-AEF2-03548D30C835}" destId="{DC4A169E-6973-4214-AC0A-9828C56DDBF0}" srcOrd="0" destOrd="3" presId="urn:microsoft.com/office/officeart/2005/8/layout/radial2"/>
    <dgm:cxn modelId="{E6E6BD09-5B96-421D-815C-4962BDC00EDA}" srcId="{6C89BD1F-0070-427F-904E-9360268B24E7}" destId="{8955B910-AA8B-49C7-94EB-7A80419956B2}" srcOrd="1" destOrd="0" parTransId="{9D0A95B4-804C-402B-B294-608C2D732D5C}" sibTransId="{53699931-D401-4A39-8683-64DA4EA01D2A}"/>
    <dgm:cxn modelId="{37461B1A-2F1A-4CB5-A388-592E2ED47BF3}" srcId="{9393B87B-2C2E-4FBF-A9F5-0A6402586DF8}" destId="{46C35B7F-6B7A-4489-8DD7-EFB2B4FECBC9}" srcOrd="3" destOrd="0" parTransId="{FF228625-3987-4232-AE2E-AF166C1ACFD6}" sibTransId="{425CE91C-5F1D-4099-9BD4-096F1656BA1D}"/>
    <dgm:cxn modelId="{E130ED30-33F3-434F-A87C-D85135423C75}" srcId="{9393B87B-2C2E-4FBF-A9F5-0A6402586DF8}" destId="{4A7309DA-5367-4199-B4B9-4699E1EAC930}" srcOrd="1" destOrd="0" parTransId="{1247B46E-676A-4B7D-B41D-A73E97CAF9E0}" sibTransId="{0F73C76E-8970-4C40-AE89-A88F3866EC7D}"/>
    <dgm:cxn modelId="{CFE62C31-286E-4734-ACD0-F65271C6C5EA}" type="presOf" srcId="{0F16EA52-8F9F-4848-B9F4-DA4BF839CCF7}" destId="{324F0E44-71E5-458A-B469-9D3B1DFAE36B}" srcOrd="0" destOrd="0" presId="urn:microsoft.com/office/officeart/2005/8/layout/radial2"/>
    <dgm:cxn modelId="{4C8DD533-268A-454D-9CBF-9BAA51CA2BA3}" type="presOf" srcId="{F6A0A85B-5056-4840-BA1A-C93192F81E8C}" destId="{74AA6DA7-A5D1-4C5D-9A2E-0388BDD66C28}" srcOrd="0" destOrd="1" presId="urn:microsoft.com/office/officeart/2005/8/layout/radial2"/>
    <dgm:cxn modelId="{A6B49365-32FE-4CBC-A7D8-EF222061F9CB}" type="presOf" srcId="{065BE119-A3B2-44B8-9C2B-F9FDC80D34CF}" destId="{DC4A169E-6973-4214-AC0A-9828C56DDBF0}" srcOrd="0" destOrd="0" presId="urn:microsoft.com/office/officeart/2005/8/layout/radial2"/>
    <dgm:cxn modelId="{36B0C474-AF50-4C7A-8951-CB9284D40EE0}" srcId="{4A7309DA-5367-4199-B4B9-4699E1EAC930}" destId="{275B9134-4F02-4838-B782-0AE1CAA497A5}" srcOrd="0" destOrd="0" parTransId="{929DAA83-89F1-43A6-A473-4DE55A3DA999}" sibTransId="{F23DF2B6-FDDE-4D8F-A180-71EAA8056C59}"/>
    <dgm:cxn modelId="{EFA08F55-C205-4D5C-8E8A-E17717149EDC}" type="presOf" srcId="{4A7309DA-5367-4199-B4B9-4699E1EAC930}" destId="{7173F43D-4BC1-48CB-AF16-EA7E39C17FFA}" srcOrd="0" destOrd="0" presId="urn:microsoft.com/office/officeart/2005/8/layout/radial2"/>
    <dgm:cxn modelId="{19B7C956-278C-4F7F-A21F-4FF43876D442}" type="presOf" srcId="{1BD0549C-EFC4-497F-BAF7-7335352EA83C}" destId="{AE8B7A1C-8F1F-4B69-B681-AED2C07B4ED2}" srcOrd="0" destOrd="0" presId="urn:microsoft.com/office/officeart/2005/8/layout/radial2"/>
    <dgm:cxn modelId="{EE9CC379-9CC3-4F5E-83E3-8DC62DC7CE26}" type="presOf" srcId="{27A1DCF6-6B78-48F8-9ECC-CB20A97C4F66}" destId="{DCF129F5-EF2E-49FE-8891-FF15D3F84128}" srcOrd="0" destOrd="0" presId="urn:microsoft.com/office/officeart/2005/8/layout/radial2"/>
    <dgm:cxn modelId="{6E06967F-B816-4507-BB0F-4CBF817A6AB3}" type="presOf" srcId="{69EFB2E3-9370-4693-8C50-861DFD5F795E}" destId="{AE8B7A1C-8F1F-4B69-B681-AED2C07B4ED2}" srcOrd="0" destOrd="2" presId="urn:microsoft.com/office/officeart/2005/8/layout/radial2"/>
    <dgm:cxn modelId="{D867B383-6731-4F21-878E-ABC81ECA0B98}" srcId="{6C89BD1F-0070-427F-904E-9360268B24E7}" destId="{9AE4D124-E91D-49BC-96FA-F119CF2458F1}" srcOrd="2" destOrd="0" parTransId="{0CC6D13A-427A-499B-834B-9DC6A3004E63}" sibTransId="{31FB5C60-465F-4443-BA25-D2A01BE4536F}"/>
    <dgm:cxn modelId="{0BBA9492-B3A2-407D-BC13-F43E603B4856}" type="presOf" srcId="{44EB3B85-4B2E-43E1-B49B-C20E111DB242}" destId="{DC4A169E-6973-4214-AC0A-9828C56DDBF0}" srcOrd="0" destOrd="2" presId="urn:microsoft.com/office/officeart/2005/8/layout/radial2"/>
    <dgm:cxn modelId="{67BB2997-E715-43EE-8888-56AB40A47196}" type="presOf" srcId="{1247B46E-676A-4B7D-B41D-A73E97CAF9E0}" destId="{859EC8E8-C0C7-4E40-8504-FE585C45774D}" srcOrd="0" destOrd="0" presId="urn:microsoft.com/office/officeart/2005/8/layout/radial2"/>
    <dgm:cxn modelId="{65E7619C-1A0F-4CA8-B738-6D89DC055BE2}" srcId="{0F16EA52-8F9F-4848-B9F4-DA4BF839CCF7}" destId="{734594F7-5C38-4883-AEF2-03548D30C835}" srcOrd="3" destOrd="0" parTransId="{51BA62BE-4570-4C7B-BE6D-47B31AA26ABF}" sibTransId="{14E7EF34-B0B9-488C-8303-1C77993AA656}"/>
    <dgm:cxn modelId="{AB7D11A5-E13A-4035-BEB0-4FEED6E8C31B}" type="presOf" srcId="{F974F6F6-C962-4144-B224-7784FB0BEBCB}" destId="{62BDDA52-9EE8-4387-BF13-51306BD94255}" srcOrd="0" destOrd="0" presId="urn:microsoft.com/office/officeart/2005/8/layout/radial2"/>
    <dgm:cxn modelId="{C1A8FDAA-3B9F-4292-B604-A42E15D2543E}" srcId="{46C35B7F-6B7A-4489-8DD7-EFB2B4FECBC9}" destId="{8125B3D1-77E1-4678-A655-7254FC90718E}" srcOrd="1" destOrd="0" parTransId="{9394635F-B34F-49AB-A87A-4ADB15117F26}" sibTransId="{E54367C4-231B-4C46-8B95-771F728B267C}"/>
    <dgm:cxn modelId="{0A101FAD-16D1-4656-9ED2-BF51B6EEB697}" type="presOf" srcId="{275B9134-4F02-4838-B782-0AE1CAA497A5}" destId="{74AA6DA7-A5D1-4C5D-9A2E-0388BDD66C28}" srcOrd="0" destOrd="0" presId="urn:microsoft.com/office/officeart/2005/8/layout/radial2"/>
    <dgm:cxn modelId="{CB1960B2-5631-4692-B60F-354234246FFE}" srcId="{0F16EA52-8F9F-4848-B9F4-DA4BF839CCF7}" destId="{44EB3B85-4B2E-43E1-B49B-C20E111DB242}" srcOrd="2" destOrd="0" parTransId="{46B81524-DCA7-4A59-A8DC-3F0A6E0E47F6}" sibTransId="{491C596B-1B85-47FC-8D85-D4B4B5EB81A0}"/>
    <dgm:cxn modelId="{E8E2C9B3-3460-44CA-AFD7-B7C531C1733B}" srcId="{9393B87B-2C2E-4FBF-A9F5-0A6402586DF8}" destId="{0F16EA52-8F9F-4848-B9F4-DA4BF839CCF7}" srcOrd="0" destOrd="0" parTransId="{F974F6F6-C962-4144-B224-7784FB0BEBCB}" sibTransId="{4AFD6CAF-0785-4B17-9852-010CB9DA68F2}"/>
    <dgm:cxn modelId="{32E0D2B5-7071-4103-838E-30EB74146CE1}" type="presOf" srcId="{9393B87B-2C2E-4FBF-A9F5-0A6402586DF8}" destId="{E7547806-6D4D-4B90-A830-7207C2AF87DA}" srcOrd="0" destOrd="0" presId="urn:microsoft.com/office/officeart/2005/8/layout/radial2"/>
    <dgm:cxn modelId="{53F095BE-D8A1-4D12-9829-16CB87CC010C}" srcId="{9393B87B-2C2E-4FBF-A9F5-0A6402586DF8}" destId="{6C89BD1F-0070-427F-904E-9360268B24E7}" srcOrd="2" destOrd="0" parTransId="{27A1DCF6-6B78-48F8-9ECC-CB20A97C4F66}" sibTransId="{0214E086-3267-4ECA-8CCE-14BC55D8A5D5}"/>
    <dgm:cxn modelId="{057F06C4-07CF-4702-A57E-313070B3BE6B}" type="presOf" srcId="{FED1D620-6433-48AA-A72F-7A940E9DDE7B}" destId="{6C08EF36-0CE1-4717-9EA9-7E23E20C3CAF}" srcOrd="0" destOrd="0" presId="urn:microsoft.com/office/officeart/2005/8/layout/radial2"/>
    <dgm:cxn modelId="{9EC7D6C5-44EE-4623-84FC-077FAEE5A0C9}" type="presOf" srcId="{D9C91C66-09BE-43E7-8237-12885A8E11F2}" destId="{DC4A169E-6973-4214-AC0A-9828C56DDBF0}" srcOrd="0" destOrd="1" presId="urn:microsoft.com/office/officeart/2005/8/layout/radial2"/>
    <dgm:cxn modelId="{E907C2D0-3389-4780-B683-BB203AF26FF4}" srcId="{6C89BD1F-0070-427F-904E-9360268B24E7}" destId="{FED1D620-6433-48AA-A72F-7A940E9DDE7B}" srcOrd="0" destOrd="0" parTransId="{62048E3C-7780-4B9D-83E7-F516D4CD2EB7}" sibTransId="{7D2E7F6D-7763-4368-BD7A-F613EF688880}"/>
    <dgm:cxn modelId="{AD15F7D8-1EC0-4D9F-92F7-B918101B4F20}" srcId="{4A7309DA-5367-4199-B4B9-4699E1EAC930}" destId="{F6A0A85B-5056-4840-BA1A-C93192F81E8C}" srcOrd="1" destOrd="0" parTransId="{2A42BF69-91D4-4009-94C0-92C6CF7EF7B7}" sibTransId="{3B07B324-DCD1-4E03-8F76-27E78EDB6E41}"/>
    <dgm:cxn modelId="{7F2792D9-E11C-4519-9E90-4966239CDAA5}" srcId="{46C35B7F-6B7A-4489-8DD7-EFB2B4FECBC9}" destId="{69EFB2E3-9370-4693-8C50-861DFD5F795E}" srcOrd="2" destOrd="0" parTransId="{122FCE50-B0D9-4651-94D9-FF0190E2B096}" sibTransId="{F8E6993B-0012-442C-ABAB-6E589A367302}"/>
    <dgm:cxn modelId="{46368FDB-EF8C-439F-947E-64DF9E5416DA}" srcId="{46C35B7F-6B7A-4489-8DD7-EFB2B4FECBC9}" destId="{1BD0549C-EFC4-497F-BAF7-7335352EA83C}" srcOrd="0" destOrd="0" parTransId="{A7AB3187-9057-49F4-AC00-1635CE903D6C}" sibTransId="{6CCC5BE3-2A74-4347-BFF2-3A488922A106}"/>
    <dgm:cxn modelId="{84A585E0-D805-4513-968E-080B0E004BAC}" type="presOf" srcId="{8955B910-AA8B-49C7-94EB-7A80419956B2}" destId="{6C08EF36-0CE1-4717-9EA9-7E23E20C3CAF}" srcOrd="0" destOrd="1" presId="urn:microsoft.com/office/officeart/2005/8/layout/radial2"/>
    <dgm:cxn modelId="{0FCE40E3-DCC3-4DBA-BE99-399DB45224F1}" srcId="{0F16EA52-8F9F-4848-B9F4-DA4BF839CCF7}" destId="{D9C91C66-09BE-43E7-8237-12885A8E11F2}" srcOrd="1" destOrd="0" parTransId="{AAA93389-DB97-40E1-B11B-7A883AABE726}" sibTransId="{2AEA769F-4678-45D4-983E-BF89B1AB8EAF}"/>
    <dgm:cxn modelId="{444A93EC-3040-4E34-8BF7-F79132B048A1}" type="presOf" srcId="{9AE4D124-E91D-49BC-96FA-F119CF2458F1}" destId="{6C08EF36-0CE1-4717-9EA9-7E23E20C3CAF}" srcOrd="0" destOrd="2" presId="urn:microsoft.com/office/officeart/2005/8/layout/radial2"/>
    <dgm:cxn modelId="{08205CF6-C186-475D-8C59-9A2A9A99A9D2}" type="presOf" srcId="{6C89BD1F-0070-427F-904E-9360268B24E7}" destId="{0A43BB13-A112-4B68-8FD0-13A1BA356881}" srcOrd="0" destOrd="0" presId="urn:microsoft.com/office/officeart/2005/8/layout/radial2"/>
    <dgm:cxn modelId="{DE10BAF6-9904-4BAE-94A9-A33A04EF010C}" type="presOf" srcId="{FF228625-3987-4232-AE2E-AF166C1ACFD6}" destId="{A99D9C49-02BC-43D6-9FFE-4A3167D53B9A}" srcOrd="0" destOrd="0" presId="urn:microsoft.com/office/officeart/2005/8/layout/radial2"/>
    <dgm:cxn modelId="{A296E7FA-B47B-4B7B-8EBB-B5FBEC8B6223}" type="presOf" srcId="{8125B3D1-77E1-4678-A655-7254FC90718E}" destId="{AE8B7A1C-8F1F-4B69-B681-AED2C07B4ED2}" srcOrd="0" destOrd="1" presId="urn:microsoft.com/office/officeart/2005/8/layout/radial2"/>
    <dgm:cxn modelId="{451A99B6-E317-4DF9-A9F2-B08005A7D9DA}" type="presParOf" srcId="{E7547806-6D4D-4B90-A830-7207C2AF87DA}" destId="{81AABD1A-E91B-49DE-96AC-CA9667E94177}" srcOrd="0" destOrd="0" presId="urn:microsoft.com/office/officeart/2005/8/layout/radial2"/>
    <dgm:cxn modelId="{7AB89491-1F2B-49F6-AAB7-9A60F61C5C22}" type="presParOf" srcId="{81AABD1A-E91B-49DE-96AC-CA9667E94177}" destId="{19F9B221-B7BD-4EB2-8F47-77FF64688201}" srcOrd="0" destOrd="0" presId="urn:microsoft.com/office/officeart/2005/8/layout/radial2"/>
    <dgm:cxn modelId="{8039BD74-F21C-4D7F-B5E1-F51BE676B83B}" type="presParOf" srcId="{19F9B221-B7BD-4EB2-8F47-77FF64688201}" destId="{5E365820-B7BC-4B18-B78F-EDB87D6DB4B3}" srcOrd="0" destOrd="0" presId="urn:microsoft.com/office/officeart/2005/8/layout/radial2"/>
    <dgm:cxn modelId="{F60A0799-D825-43DD-B48D-6DDE4314C4D2}" type="presParOf" srcId="{19F9B221-B7BD-4EB2-8F47-77FF64688201}" destId="{4BC1FEBE-DF5B-4FE7-B5D2-A9E7865E7A99}" srcOrd="1" destOrd="0" presId="urn:microsoft.com/office/officeart/2005/8/layout/radial2"/>
    <dgm:cxn modelId="{361EBF63-75CE-401C-9955-5B7FBA56DEAA}" type="presParOf" srcId="{81AABD1A-E91B-49DE-96AC-CA9667E94177}" destId="{62BDDA52-9EE8-4387-BF13-51306BD94255}" srcOrd="1" destOrd="0" presId="urn:microsoft.com/office/officeart/2005/8/layout/radial2"/>
    <dgm:cxn modelId="{1076BB13-4D9F-4FCD-974B-09AB909C8BE2}" type="presParOf" srcId="{81AABD1A-E91B-49DE-96AC-CA9667E94177}" destId="{5D052B6E-69F3-4365-8271-DF4D2EE58FCE}" srcOrd="2" destOrd="0" presId="urn:microsoft.com/office/officeart/2005/8/layout/radial2"/>
    <dgm:cxn modelId="{C315D227-6432-4E99-8E2B-42564C6189F2}" type="presParOf" srcId="{5D052B6E-69F3-4365-8271-DF4D2EE58FCE}" destId="{324F0E44-71E5-458A-B469-9D3B1DFAE36B}" srcOrd="0" destOrd="0" presId="urn:microsoft.com/office/officeart/2005/8/layout/radial2"/>
    <dgm:cxn modelId="{1982A242-DFCB-43BB-9074-DEA96319625C}" type="presParOf" srcId="{5D052B6E-69F3-4365-8271-DF4D2EE58FCE}" destId="{DC4A169E-6973-4214-AC0A-9828C56DDBF0}" srcOrd="1" destOrd="0" presId="urn:microsoft.com/office/officeart/2005/8/layout/radial2"/>
    <dgm:cxn modelId="{AECC0063-3E78-4D1A-9B94-0D3B2D8C5F6A}" type="presParOf" srcId="{81AABD1A-E91B-49DE-96AC-CA9667E94177}" destId="{859EC8E8-C0C7-4E40-8504-FE585C45774D}" srcOrd="3" destOrd="0" presId="urn:microsoft.com/office/officeart/2005/8/layout/radial2"/>
    <dgm:cxn modelId="{6D2B712E-8B01-4AD6-AE32-BDD2376C7BD1}" type="presParOf" srcId="{81AABD1A-E91B-49DE-96AC-CA9667E94177}" destId="{88A815A9-656C-40A6-B5E9-57930A935C45}" srcOrd="4" destOrd="0" presId="urn:microsoft.com/office/officeart/2005/8/layout/radial2"/>
    <dgm:cxn modelId="{FE1ADBC2-97F9-4D6C-97C1-564BAA914DC8}" type="presParOf" srcId="{88A815A9-656C-40A6-B5E9-57930A935C45}" destId="{7173F43D-4BC1-48CB-AF16-EA7E39C17FFA}" srcOrd="0" destOrd="0" presId="urn:microsoft.com/office/officeart/2005/8/layout/radial2"/>
    <dgm:cxn modelId="{81E2033F-B27D-4D48-8097-7450CAFE976F}" type="presParOf" srcId="{88A815A9-656C-40A6-B5E9-57930A935C45}" destId="{74AA6DA7-A5D1-4C5D-9A2E-0388BDD66C28}" srcOrd="1" destOrd="0" presId="urn:microsoft.com/office/officeart/2005/8/layout/radial2"/>
    <dgm:cxn modelId="{9DE11AF5-7CE6-48E9-B750-62F9BF9B38B4}" type="presParOf" srcId="{81AABD1A-E91B-49DE-96AC-CA9667E94177}" destId="{DCF129F5-EF2E-49FE-8891-FF15D3F84128}" srcOrd="5" destOrd="0" presId="urn:microsoft.com/office/officeart/2005/8/layout/radial2"/>
    <dgm:cxn modelId="{E542C436-8F99-4330-83F1-2DB7E7F08242}" type="presParOf" srcId="{81AABD1A-E91B-49DE-96AC-CA9667E94177}" destId="{07D70F23-16FA-49CA-868E-77E7CE4681CA}" srcOrd="6" destOrd="0" presId="urn:microsoft.com/office/officeart/2005/8/layout/radial2"/>
    <dgm:cxn modelId="{F6B8F5FB-45F9-4DBD-A465-840DF405260A}" type="presParOf" srcId="{07D70F23-16FA-49CA-868E-77E7CE4681CA}" destId="{0A43BB13-A112-4B68-8FD0-13A1BA356881}" srcOrd="0" destOrd="0" presId="urn:microsoft.com/office/officeart/2005/8/layout/radial2"/>
    <dgm:cxn modelId="{18AE3606-C220-4633-BE75-227582947F22}" type="presParOf" srcId="{07D70F23-16FA-49CA-868E-77E7CE4681CA}" destId="{6C08EF36-0CE1-4717-9EA9-7E23E20C3CAF}" srcOrd="1" destOrd="0" presId="urn:microsoft.com/office/officeart/2005/8/layout/radial2"/>
    <dgm:cxn modelId="{A742888E-53A2-402E-B321-8808C14D1C81}" type="presParOf" srcId="{81AABD1A-E91B-49DE-96AC-CA9667E94177}" destId="{A99D9C49-02BC-43D6-9FFE-4A3167D53B9A}" srcOrd="7" destOrd="0" presId="urn:microsoft.com/office/officeart/2005/8/layout/radial2"/>
    <dgm:cxn modelId="{5B7357D9-4B10-408E-8F19-896CF10A8B9A}" type="presParOf" srcId="{81AABD1A-E91B-49DE-96AC-CA9667E94177}" destId="{62D2E531-0093-40CF-BD48-B92496D53940}" srcOrd="8" destOrd="0" presId="urn:microsoft.com/office/officeart/2005/8/layout/radial2"/>
    <dgm:cxn modelId="{54FCB0AE-08A1-4913-AA20-2B0B903849B7}" type="presParOf" srcId="{62D2E531-0093-40CF-BD48-B92496D53940}" destId="{C45CA8EB-41D4-4C7E-A901-DDF7805DB963}" srcOrd="0" destOrd="0" presId="urn:microsoft.com/office/officeart/2005/8/layout/radial2"/>
    <dgm:cxn modelId="{57376AF4-8E35-4852-8D9A-BB6182736C64}" type="presParOf" srcId="{62D2E531-0093-40CF-BD48-B92496D53940}" destId="{AE8B7A1C-8F1F-4B69-B681-AED2C07B4ED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9D9C49-02BC-43D6-9FFE-4A3167D53B9A}">
      <dsp:nvSpPr>
        <dsp:cNvPr id="0" name=""/>
        <dsp:cNvSpPr/>
      </dsp:nvSpPr>
      <dsp:spPr>
        <a:xfrm rot="3711441">
          <a:off x="3014485" y="3864900"/>
          <a:ext cx="836581" cy="41352"/>
        </a:xfrm>
        <a:custGeom>
          <a:avLst/>
          <a:gdLst/>
          <a:ahLst/>
          <a:cxnLst/>
          <a:rect l="0" t="0" r="0" b="0"/>
          <a:pathLst>
            <a:path>
              <a:moveTo>
                <a:pt x="0" y="20676"/>
              </a:moveTo>
              <a:lnTo>
                <a:pt x="836581" y="206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F129F5-EF2E-49FE-8891-FF15D3F84128}">
      <dsp:nvSpPr>
        <dsp:cNvPr id="0" name=""/>
        <dsp:cNvSpPr/>
      </dsp:nvSpPr>
      <dsp:spPr>
        <a:xfrm rot="1308038">
          <a:off x="3563517" y="3168085"/>
          <a:ext cx="682320" cy="41352"/>
        </a:xfrm>
        <a:custGeom>
          <a:avLst/>
          <a:gdLst/>
          <a:ahLst/>
          <a:cxnLst/>
          <a:rect l="0" t="0" r="0" b="0"/>
          <a:pathLst>
            <a:path>
              <a:moveTo>
                <a:pt x="0" y="20676"/>
              </a:moveTo>
              <a:lnTo>
                <a:pt x="682320" y="206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9EC8E8-C0C7-4E40-8504-FE585C45774D}">
      <dsp:nvSpPr>
        <dsp:cNvPr id="0" name=""/>
        <dsp:cNvSpPr/>
      </dsp:nvSpPr>
      <dsp:spPr>
        <a:xfrm rot="20290918">
          <a:off x="3563582" y="2308668"/>
          <a:ext cx="679418" cy="41352"/>
        </a:xfrm>
        <a:custGeom>
          <a:avLst/>
          <a:gdLst/>
          <a:ahLst/>
          <a:cxnLst/>
          <a:rect l="0" t="0" r="0" b="0"/>
          <a:pathLst>
            <a:path>
              <a:moveTo>
                <a:pt x="0" y="20676"/>
              </a:moveTo>
              <a:lnTo>
                <a:pt x="679418" y="206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BDDA52-9EE8-4387-BF13-51306BD94255}">
      <dsp:nvSpPr>
        <dsp:cNvPr id="0" name=""/>
        <dsp:cNvSpPr/>
      </dsp:nvSpPr>
      <dsp:spPr>
        <a:xfrm rot="17926203">
          <a:off x="3017248" y="1593582"/>
          <a:ext cx="882848" cy="41352"/>
        </a:xfrm>
        <a:custGeom>
          <a:avLst/>
          <a:gdLst/>
          <a:ahLst/>
          <a:cxnLst/>
          <a:rect l="0" t="0" r="0" b="0"/>
          <a:pathLst>
            <a:path>
              <a:moveTo>
                <a:pt x="0" y="20676"/>
              </a:moveTo>
              <a:lnTo>
                <a:pt x="882848" y="206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C1FEBE-DF5B-4FE7-B5D2-A9E7865E7A99}">
      <dsp:nvSpPr>
        <dsp:cNvPr id="0" name=""/>
        <dsp:cNvSpPr/>
      </dsp:nvSpPr>
      <dsp:spPr>
        <a:xfrm>
          <a:off x="2233981" y="2333291"/>
          <a:ext cx="1192323" cy="8513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24F0E44-71E5-458A-B469-9D3B1DFAE36B}">
      <dsp:nvSpPr>
        <dsp:cNvPr id="0" name=""/>
        <dsp:cNvSpPr/>
      </dsp:nvSpPr>
      <dsp:spPr>
        <a:xfrm rot="60000">
          <a:off x="3404795" y="-138329"/>
          <a:ext cx="1212020" cy="14940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kern="1200" dirty="0"/>
            <a:t>خلقی</a:t>
          </a:r>
          <a:endParaRPr lang="en-US" sz="1400" kern="1200" dirty="0"/>
        </a:p>
      </dsp:txBody>
      <dsp:txXfrm>
        <a:off x="3582291" y="80467"/>
        <a:ext cx="857028" cy="1056441"/>
      </dsp:txXfrm>
    </dsp:sp>
    <dsp:sp modelId="{DC4A169E-6973-4214-AC0A-9828C56DDBF0}">
      <dsp:nvSpPr>
        <dsp:cNvPr id="0" name=""/>
        <dsp:cNvSpPr/>
      </dsp:nvSpPr>
      <dsp:spPr>
        <a:xfrm rot="60000">
          <a:off x="4738017" y="-138329"/>
          <a:ext cx="1818030" cy="1494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400" kern="1200" dirty="0"/>
            <a:t>خلق افسرده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400" kern="1200" dirty="0"/>
            <a:t>کاهش لذت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400" kern="1200" dirty="0"/>
            <a:t>بی تفاوتی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400" kern="1200" dirty="0"/>
            <a:t>حساسیت بیش از حد به حوادث ناخوشایتد</a:t>
          </a:r>
          <a:endParaRPr lang="en-US" sz="1400" kern="1200" dirty="0"/>
        </a:p>
      </dsp:txBody>
      <dsp:txXfrm>
        <a:off x="4738017" y="-138329"/>
        <a:ext cx="1818030" cy="1494033"/>
      </dsp:txXfrm>
    </dsp:sp>
    <dsp:sp modelId="{7173F43D-4BC1-48CB-AF16-EA7E39C17FFA}">
      <dsp:nvSpPr>
        <dsp:cNvPr id="0" name=""/>
        <dsp:cNvSpPr/>
      </dsp:nvSpPr>
      <dsp:spPr>
        <a:xfrm>
          <a:off x="4183193" y="1282354"/>
          <a:ext cx="1225873" cy="13791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kern="1200" dirty="0"/>
            <a:t>سایکوموتور</a:t>
          </a:r>
          <a:endParaRPr lang="en-US" sz="1400" kern="1200" dirty="0"/>
        </a:p>
      </dsp:txBody>
      <dsp:txXfrm>
        <a:off x="4362718" y="1484320"/>
        <a:ext cx="866823" cy="975177"/>
      </dsp:txXfrm>
    </dsp:sp>
    <dsp:sp modelId="{74AA6DA7-A5D1-4C5D-9A2E-0388BDD66C28}">
      <dsp:nvSpPr>
        <dsp:cNvPr id="0" name=""/>
        <dsp:cNvSpPr/>
      </dsp:nvSpPr>
      <dsp:spPr>
        <a:xfrm>
          <a:off x="5512952" y="1282354"/>
          <a:ext cx="1838810" cy="13791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400" kern="1200" dirty="0"/>
            <a:t>آژیتاسیون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400" kern="1200" dirty="0"/>
            <a:t>کندی</a:t>
          </a:r>
          <a:endParaRPr lang="en-US" sz="1400" kern="1200" dirty="0"/>
        </a:p>
      </dsp:txBody>
      <dsp:txXfrm>
        <a:off x="5512952" y="1282354"/>
        <a:ext cx="1838810" cy="1379109"/>
      </dsp:txXfrm>
    </dsp:sp>
    <dsp:sp modelId="{0A43BB13-A112-4B68-8FD0-13A1BA356881}">
      <dsp:nvSpPr>
        <dsp:cNvPr id="0" name=""/>
        <dsp:cNvSpPr/>
      </dsp:nvSpPr>
      <dsp:spPr>
        <a:xfrm>
          <a:off x="4191851" y="2799005"/>
          <a:ext cx="1212020" cy="14940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kern="1200" dirty="0"/>
            <a:t>وژتاتیو</a:t>
          </a:r>
          <a:endParaRPr lang="en-US" sz="1400" kern="1200" dirty="0"/>
        </a:p>
      </dsp:txBody>
      <dsp:txXfrm>
        <a:off x="4369347" y="3017801"/>
        <a:ext cx="857028" cy="1056441"/>
      </dsp:txXfrm>
    </dsp:sp>
    <dsp:sp modelId="{6C08EF36-0CE1-4717-9EA9-7E23E20C3CAF}">
      <dsp:nvSpPr>
        <dsp:cNvPr id="0" name=""/>
        <dsp:cNvSpPr/>
      </dsp:nvSpPr>
      <dsp:spPr>
        <a:xfrm>
          <a:off x="5525074" y="2799005"/>
          <a:ext cx="1818030" cy="1494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400" kern="1200" dirty="0"/>
            <a:t>اختلال اشتها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400" kern="1200" dirty="0"/>
            <a:t>اختلال خواب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400" kern="1200" dirty="0"/>
            <a:t>تغییر در عملکرد جنسی</a:t>
          </a:r>
          <a:endParaRPr lang="en-US" sz="1400" kern="1200" dirty="0"/>
        </a:p>
      </dsp:txBody>
      <dsp:txXfrm>
        <a:off x="5525074" y="2799005"/>
        <a:ext cx="1818030" cy="1494033"/>
      </dsp:txXfrm>
    </dsp:sp>
    <dsp:sp modelId="{C45CA8EB-41D4-4C7E-A901-DDF7805DB963}">
      <dsp:nvSpPr>
        <dsp:cNvPr id="0" name=""/>
        <dsp:cNvSpPr/>
      </dsp:nvSpPr>
      <dsp:spPr>
        <a:xfrm>
          <a:off x="3252482" y="4162227"/>
          <a:ext cx="1455721" cy="14940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kern="1200" dirty="0"/>
            <a:t>شناختی</a:t>
          </a:r>
          <a:endParaRPr lang="en-US" sz="1400" kern="1200" dirty="0"/>
        </a:p>
      </dsp:txBody>
      <dsp:txXfrm>
        <a:off x="3465667" y="4381023"/>
        <a:ext cx="1029351" cy="1056441"/>
      </dsp:txXfrm>
    </dsp:sp>
    <dsp:sp modelId="{AE8B7A1C-8F1F-4B69-B681-AED2C07B4ED2}">
      <dsp:nvSpPr>
        <dsp:cNvPr id="0" name=""/>
        <dsp:cNvSpPr/>
      </dsp:nvSpPr>
      <dsp:spPr>
        <a:xfrm>
          <a:off x="4524779" y="4162227"/>
          <a:ext cx="2183581" cy="1494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400" kern="1200" dirty="0"/>
            <a:t>عزت نفس و اعتماد به نفس کم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400" kern="1200" dirty="0"/>
            <a:t>سرزنش خود و حس گناه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400" kern="1200" dirty="0"/>
            <a:t>ناامیدی و استیصال و بدبینی</a:t>
          </a:r>
          <a:endParaRPr lang="en-US" sz="1400" kern="1200" dirty="0"/>
        </a:p>
      </dsp:txBody>
      <dsp:txXfrm>
        <a:off x="4524779" y="4162227"/>
        <a:ext cx="2183581" cy="14940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12/10/2019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12/10/2019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12/10/2019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12/10/2019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rtl="1">
              <a:defRPr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12/10/2019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>
              <a:defRPr sz="5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12/10/2019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12/10/2019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12/10/2019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12/10/2019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12/10/2019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12/10/2019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12/10/2019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12/10/2019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FC3B2-E572-4733-B37C-95C70104B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813034" y="-1"/>
            <a:ext cx="8844696" cy="7891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0EE36-9EC1-41FA-82C7-C21FEDD26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fa-IR" sz="4000" b="1" dirty="0">
                <a:cs typeface="B Titr" panose="00000700000000000000" pitchFamily="2" charset="-78"/>
              </a:rPr>
              <a:t>اختلال افسردگی اساسی</a:t>
            </a:r>
          </a:p>
          <a:p>
            <a:pPr marL="45720" indent="0" algn="ctr">
              <a:buNone/>
            </a:pPr>
            <a:endParaRPr lang="fa-IR" sz="4000" b="1" dirty="0">
              <a:cs typeface="B Titr" panose="00000700000000000000" pitchFamily="2" charset="-78"/>
            </a:endParaRPr>
          </a:p>
          <a:p>
            <a:pPr marL="45720" indent="0" algn="ctr">
              <a:buNone/>
            </a:pPr>
            <a:endParaRPr lang="fa-IR" sz="4000" b="1" dirty="0">
              <a:cs typeface="B Titr" panose="00000700000000000000" pitchFamily="2" charset="-78"/>
            </a:endParaRPr>
          </a:p>
          <a:p>
            <a:pPr marL="45720" indent="0" algn="ctr">
              <a:buNone/>
            </a:pPr>
            <a:endParaRPr lang="fa-IR" sz="4000" b="1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88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cs typeface="B Titr" panose="00000700000000000000" pitchFamily="2" charset="-78"/>
              </a:rPr>
              <a:t>تشخیص افسردگی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8572" y="1485900"/>
            <a:ext cx="9134856" cy="4631121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fa-IR" dirty="0"/>
              <a:t>خلق افسرده (در کودکان و نوجوانان: تحریک پذیر)</a:t>
            </a:r>
          </a:p>
          <a:p>
            <a:pPr algn="r"/>
            <a:r>
              <a:rPr lang="fa-IR" dirty="0"/>
              <a:t>آنهدونیا</a:t>
            </a:r>
          </a:p>
          <a:p>
            <a:pPr algn="r"/>
            <a:r>
              <a:rPr lang="fa-IR" dirty="0"/>
              <a:t>افزایش یا کاهش اشتها یا وزن</a:t>
            </a:r>
          </a:p>
          <a:p>
            <a:pPr algn="r"/>
            <a:r>
              <a:rPr lang="fa-IR" dirty="0"/>
              <a:t>اختلال خواب</a:t>
            </a:r>
          </a:p>
          <a:p>
            <a:pPr algn="r"/>
            <a:r>
              <a:rPr lang="fa-IR" dirty="0"/>
              <a:t>کندی یا آژیتاسیون سایکوموتور</a:t>
            </a:r>
          </a:p>
          <a:p>
            <a:pPr algn="r"/>
            <a:r>
              <a:rPr lang="fa-IR" dirty="0"/>
              <a:t>خستگی و کاهش انرژی</a:t>
            </a:r>
          </a:p>
          <a:p>
            <a:pPr algn="r"/>
            <a:r>
              <a:rPr lang="fa-IR" dirty="0"/>
              <a:t>حس بی ارزشی یا گناه غیرمعمول</a:t>
            </a:r>
          </a:p>
          <a:p>
            <a:pPr algn="r"/>
            <a:r>
              <a:rPr lang="fa-IR" dirty="0"/>
              <a:t>کاهش توانایی تصمیم گیری یا تمرکز</a:t>
            </a:r>
          </a:p>
          <a:p>
            <a:pPr algn="r"/>
            <a:r>
              <a:rPr lang="fa-IR" dirty="0"/>
              <a:t>افکار مکرر در مورد مرگ و خودکشی</a:t>
            </a:r>
          </a:p>
          <a:p>
            <a:pPr algn="r"/>
            <a:r>
              <a:rPr lang="fa-IR" b="1" u="sng" dirty="0"/>
              <a:t>طول مدت علایم: حداقل دو هفته</a:t>
            </a:r>
          </a:p>
          <a:p>
            <a:pPr algn="r"/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07321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cs typeface="B Titr" panose="00000700000000000000" pitchFamily="2" charset="-78"/>
              </a:rPr>
              <a:t>تشخیص های افتراقی 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>
              <a:buAutoNum type="arabicPeriod"/>
            </a:pPr>
            <a:r>
              <a:rPr lang="fa-IR" sz="2400" dirty="0">
                <a:cs typeface="B Nazanin" panose="00000400000000000000" pitchFamily="2" charset="-78"/>
              </a:rPr>
              <a:t>اختلال تطابقی</a:t>
            </a:r>
          </a:p>
          <a:p>
            <a:pPr marL="502920" indent="-457200">
              <a:buAutoNum type="arabicPeriod"/>
            </a:pPr>
            <a:r>
              <a:rPr lang="fa-IR" sz="2400" dirty="0">
                <a:cs typeface="B Nazanin" panose="00000400000000000000" pitchFamily="2" charset="-78"/>
              </a:rPr>
              <a:t>افسردگی ناشی از مواد</a:t>
            </a:r>
          </a:p>
          <a:p>
            <a:pPr marL="502920" indent="-457200">
              <a:buAutoNum type="arabicPeriod"/>
            </a:pPr>
            <a:r>
              <a:rPr lang="fa-IR" sz="2400" dirty="0">
                <a:cs typeface="B Nazanin" panose="00000400000000000000" pitchFamily="2" charset="-78"/>
              </a:rPr>
              <a:t>افسردگی ناشی از مشکلات مدیکال</a:t>
            </a:r>
          </a:p>
          <a:p>
            <a:pPr marL="502920" indent="-457200">
              <a:buAutoNum type="arabicPeriod"/>
            </a:pPr>
            <a:r>
              <a:rPr lang="fa-IR" sz="2400" dirty="0">
                <a:cs typeface="B Nazanin" panose="00000400000000000000" pitchFamily="2" charset="-78"/>
              </a:rPr>
              <a:t>افسردگی ناشی از داروها</a:t>
            </a:r>
          </a:p>
          <a:p>
            <a:pPr marL="502920" indent="-457200">
              <a:buAutoNum type="arabicPeriod"/>
            </a:pPr>
            <a:r>
              <a:rPr lang="fa-IR" sz="2400" dirty="0">
                <a:cs typeface="B Nazanin" panose="00000400000000000000" pitchFamily="2" charset="-78"/>
              </a:rPr>
              <a:t>اختلال دو قطبی</a:t>
            </a:r>
          </a:p>
          <a:p>
            <a:pPr marL="502920" indent="-457200">
              <a:buAutoNum type="arabicPeriod"/>
            </a:pPr>
            <a:r>
              <a:rPr lang="fa-IR" sz="2400" dirty="0">
                <a:cs typeface="B Nazanin" panose="00000400000000000000" pitchFamily="2" charset="-78"/>
              </a:rPr>
              <a:t>اسکیزوفرنی</a:t>
            </a:r>
          </a:p>
          <a:p>
            <a:pPr marL="502920" indent="-457200">
              <a:buAutoNum type="arabicPeriod"/>
            </a:pPr>
            <a:r>
              <a:rPr lang="fa-IR" sz="2400" dirty="0">
                <a:cs typeface="B Nazanin" panose="00000400000000000000" pitchFamily="2" charset="-78"/>
              </a:rPr>
              <a:t>و....</a:t>
            </a:r>
          </a:p>
        </p:txBody>
      </p:sp>
    </p:spTree>
    <p:extLst>
      <p:ext uri="{BB962C8B-B14F-4D97-AF65-F5344CB8AC3E}">
        <p14:creationId xmlns:p14="http://schemas.microsoft.com/office/powerpoint/2010/main" val="1452361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cs typeface="B Titr" panose="00000700000000000000" pitchFamily="2" charset="-78"/>
              </a:rPr>
              <a:t>افسردگی در کودکان و نوجوانان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sz="2400" dirty="0"/>
              <a:t>سه نکته مهم: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fa-IR" sz="2400" b="1" dirty="0">
                <a:cs typeface="B Nazanin" panose="00000400000000000000" pitchFamily="2" charset="-78"/>
              </a:rPr>
              <a:t>1. علایم </a:t>
            </a:r>
            <a:r>
              <a:rPr lang="fa-IR" sz="2400" dirty="0">
                <a:cs typeface="B Nazanin" panose="00000400000000000000" pitchFamily="2" charset="-78"/>
              </a:rPr>
              <a:t>: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fa-IR" sz="2400" dirty="0">
                <a:cs typeface="B Nazanin" panose="00000400000000000000" pitchFamily="2" charset="-78"/>
              </a:rPr>
              <a:t> ترس از مدرسه، چسبیدن افراطی به والدین، عملکرد تحصیلی ضعیف، سوئ مصرف مواد، رفتارهای ضد اجتماعی، فرار از مدرسه، بزهکاری و ...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fa-IR" sz="2400" b="1" dirty="0">
                <a:cs typeface="B Nazanin" panose="00000400000000000000" pitchFamily="2" charset="-78"/>
              </a:rPr>
              <a:t>2. افسردگی دوقطبی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fa-IR" sz="2400" b="1" dirty="0">
                <a:cs typeface="B Nazanin" panose="00000400000000000000" pitchFamily="2" charset="-78"/>
              </a:rPr>
              <a:t>3. خودکشی</a:t>
            </a:r>
          </a:p>
        </p:txBody>
      </p:sp>
    </p:spTree>
    <p:extLst>
      <p:ext uri="{BB962C8B-B14F-4D97-AF65-F5344CB8AC3E}">
        <p14:creationId xmlns:p14="http://schemas.microsoft.com/office/powerpoint/2010/main" val="4166140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8B98F-2482-4D27-8C91-01A8F2130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200" dirty="0">
                <a:cs typeface="B Titr" panose="00000700000000000000" pitchFamily="2" charset="-78"/>
              </a:rPr>
              <a:t>افسردگی در سالمندان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6D251-FEF8-4F27-A709-9770BECE3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5760" lvl="1" indent="0">
              <a:lnSpc>
                <a:spcPct val="150000"/>
              </a:lnSpc>
              <a:buNone/>
            </a:pPr>
            <a:r>
              <a:rPr lang="fa-IR" sz="2400" dirty="0">
                <a:cs typeface="B Nazanin" panose="00000400000000000000" pitchFamily="2" charset="-78"/>
              </a:rPr>
              <a:t>1</a:t>
            </a:r>
            <a:r>
              <a:rPr lang="fa-IR" sz="2400" b="1" dirty="0">
                <a:cs typeface="B Nazanin" panose="00000400000000000000" pitchFamily="2" charset="-78"/>
              </a:rPr>
              <a:t>. علایم: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fa-IR" sz="2400" dirty="0">
                <a:cs typeface="B Nazanin" panose="00000400000000000000" pitchFamily="2" charset="-78"/>
              </a:rPr>
              <a:t>علایم جسمانی به جای خلق واضحا افسرده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fa-IR" sz="2400" b="1" dirty="0">
                <a:cs typeface="B Nazanin" panose="00000400000000000000" pitchFamily="2" charset="-78"/>
              </a:rPr>
              <a:t>2. خودکشی: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fa-IR" sz="2400" dirty="0">
                <a:cs typeface="B Nazanin" panose="00000400000000000000" pitchFamily="2" charset="-78"/>
              </a:rPr>
              <a:t>ریسک بالای خودکشی در این گروه سنی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fa-IR" sz="2400" b="1" dirty="0">
                <a:cs typeface="B Nazanin" panose="00000400000000000000" pitchFamily="2" charset="-78"/>
              </a:rPr>
              <a:t>3. بیماری های جسمانی و مزمن: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fa-IR" sz="2400" dirty="0">
                <a:cs typeface="B Nazanin" panose="00000400000000000000" pitchFamily="2" charset="-78"/>
              </a:rPr>
              <a:t>اثر افسردگی بر پایبندی به درمان، پیش آگهی، موربیدیتی و مورتالیتی</a:t>
            </a:r>
          </a:p>
        </p:txBody>
      </p:sp>
    </p:spTree>
    <p:extLst>
      <p:ext uri="{BB962C8B-B14F-4D97-AF65-F5344CB8AC3E}">
        <p14:creationId xmlns:p14="http://schemas.microsoft.com/office/powerpoint/2010/main" val="275960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642" y="78910"/>
            <a:ext cx="9403088" cy="1233424"/>
          </a:xfrm>
        </p:spPr>
        <p:txBody>
          <a:bodyPr>
            <a:normAutofit/>
          </a:bodyPr>
          <a:lstStyle/>
          <a:p>
            <a:r>
              <a:rPr lang="fa-IR" sz="3200" dirty="0">
                <a:cs typeface="B Titr" panose="00000700000000000000" pitchFamily="2" charset="-78"/>
              </a:rPr>
              <a:t>مواردی که ظن به افسردگی دوقطبی را بر می انگیزند</a:t>
            </a:r>
            <a:r>
              <a:rPr lang="en-US" sz="3200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a-IR" sz="2400" dirty="0">
                <a:cs typeface="B Nazanin" panose="00000400000000000000" pitchFamily="2" charset="-78"/>
              </a:rPr>
              <a:t>سن پایین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a-IR" sz="2400" dirty="0">
                <a:cs typeface="B Nazanin" panose="00000400000000000000" pitchFamily="2" charset="-78"/>
              </a:rPr>
              <a:t>افسردگی سایکوتیک در فرد جوان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a-IR" sz="2400" dirty="0">
                <a:cs typeface="B Nazanin" panose="00000400000000000000" pitchFamily="2" charset="-78"/>
              </a:rPr>
              <a:t>افسردگی بعد از زایمان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a-IR" sz="2400" dirty="0">
                <a:cs typeface="B Nazanin" panose="00000400000000000000" pitchFamily="2" charset="-78"/>
              </a:rPr>
              <a:t>شروع و پایان ناگهانی دوره های افسردگی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a-IR" sz="2400" dirty="0">
                <a:cs typeface="B Nazanin" panose="00000400000000000000" pitchFamily="2" charset="-78"/>
              </a:rPr>
              <a:t>سابقه خانوادگی دوقطبی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a-IR" sz="2400" dirty="0">
                <a:cs typeface="B Nazanin" panose="00000400000000000000" pitchFamily="2" charset="-78"/>
              </a:rPr>
              <a:t>افسردگی فصلی، افسردگی راجعه، افسردگی آتیپیک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a-IR" sz="2400" dirty="0">
                <a:cs typeface="B Nazanin" panose="00000400000000000000" pitchFamily="2" charset="-78"/>
              </a:rPr>
              <a:t>افسردگی مختلط با علایم مانیا</a:t>
            </a:r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4322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103" y="78910"/>
            <a:ext cx="9927628" cy="1233424"/>
          </a:xfrm>
        </p:spPr>
        <p:txBody>
          <a:bodyPr>
            <a:normAutofit/>
          </a:bodyPr>
          <a:lstStyle/>
          <a:p>
            <a:r>
              <a:rPr lang="fa-IR" sz="3200" dirty="0">
                <a:cs typeface="B Titr" panose="00000700000000000000" pitchFamily="2" charset="-78"/>
              </a:rPr>
              <a:t>اهمیت پزشکان عمومی در تشخیص و درمان افسردگی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2875" y="1788848"/>
            <a:ext cx="9134856" cy="4412674"/>
          </a:xfrm>
        </p:spPr>
        <p:txBody>
          <a:bodyPr>
            <a:normAutofit/>
          </a:bodyPr>
          <a:lstStyle/>
          <a:p>
            <a:pPr algn="r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>
                <a:cs typeface="B Nazanin" panose="00000400000000000000" pitchFamily="2" charset="-78"/>
              </a:rPr>
              <a:t>شیوع بالای افسردگی در قربانیان خودکشی : بیش از نیمی از این افراد طی 4 هفته قبل از اقدام به خودکشی با سطوح مختلف خدمات درمانی تماس داشته اند.</a:t>
            </a:r>
          </a:p>
          <a:p>
            <a:pPr algn="r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>
                <a:cs typeface="B Nazanin" panose="00000400000000000000" pitchFamily="2" charset="-78"/>
              </a:rPr>
              <a:t>پزشکان عمومی جزو اولین سطوح مراجعه بیماران افسرده هستند.</a:t>
            </a:r>
          </a:p>
          <a:p>
            <a:pPr algn="r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>
                <a:cs typeface="B Nazanin" panose="00000400000000000000" pitchFamily="2" charset="-78"/>
              </a:rPr>
              <a:t>در کشورهای غربی، آموزش پزشکان عمومی در زمینه افسردگی، به بهبود شناسایی این بیماران و درمان زود هنگام آنان منجر شده و در پیشگیری از خودکشی نقش موثری داشته است.</a:t>
            </a:r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411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fa-IR" sz="4400" dirty="0"/>
          </a:p>
          <a:p>
            <a:pPr marL="45720" indent="0" algn="ctr">
              <a:buNone/>
            </a:pPr>
            <a:r>
              <a:rPr lang="fa-IR" sz="4400" dirty="0">
                <a:solidFill>
                  <a:srgbClr val="FF0000"/>
                </a:solidFill>
                <a:cs typeface="B Traffic" panose="00000400000000000000" pitchFamily="2" charset="-78"/>
              </a:rPr>
              <a:t>موفق باشید</a:t>
            </a:r>
            <a:r>
              <a:rPr lang="fa-IR" sz="4400" dirty="0">
                <a:solidFill>
                  <a:srgbClr val="FF0000"/>
                </a:solidFill>
                <a:cs typeface="B Traffic" panose="00000400000000000000" pitchFamily="2" charset="-78"/>
                <a:sym typeface="Wingdings" panose="05000000000000000000" pitchFamily="2" charset="2"/>
              </a:rPr>
              <a:t></a:t>
            </a:r>
            <a:endParaRPr lang="en-US" sz="4400" dirty="0">
              <a:solidFill>
                <a:srgbClr val="FF0000"/>
              </a:solidFill>
              <a:cs typeface="B Traffic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4771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>
                <a:cs typeface="B Titr" panose="00000700000000000000" pitchFamily="2" charset="-78"/>
              </a:rPr>
              <a:t>افسردگی چیست؟</a:t>
            </a:r>
            <a:endParaRPr lang="en-US" b="1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Clr>
                <a:srgbClr val="ABE33F"/>
              </a:buClr>
              <a:buNone/>
            </a:pPr>
            <a:r>
              <a:rPr lang="fa-IR" sz="2400" kern="0" dirty="0">
                <a:solidFill>
                  <a:prstClr val="black"/>
                </a:solidFill>
                <a:latin typeface="Karla"/>
                <a:cs typeface="B Nazanin" pitchFamily="2" charset="-78"/>
                <a:sym typeface="Karla"/>
              </a:rPr>
              <a:t>افسردگی </a:t>
            </a:r>
            <a:r>
              <a:rPr lang="fa-IR" sz="2400" kern="0" dirty="0">
                <a:solidFill>
                  <a:srgbClr val="FF0000"/>
                </a:solidFill>
                <a:latin typeface="Karla"/>
                <a:cs typeface="B Nazanin" pitchFamily="2" charset="-78"/>
                <a:sym typeface="Karla"/>
              </a:rPr>
              <a:t>بیماری</a:t>
            </a:r>
            <a:r>
              <a:rPr lang="fa-IR" sz="2400" kern="0" dirty="0">
                <a:solidFill>
                  <a:prstClr val="black"/>
                </a:solidFill>
                <a:latin typeface="Karla"/>
                <a:cs typeface="B Nazanin" pitchFamily="2" charset="-78"/>
                <a:sym typeface="Karla"/>
              </a:rPr>
              <a:t> است که در آن خلق فرد غمگین است و علاقه اش را به کارهایی که قبلا انجام می داده از دست می دهد.عملکرد روزانه اش مختل می شود.این شرایط حداقل 2 هفته ادامه دارد.</a:t>
            </a:r>
            <a:endParaRPr lang="en-US" sz="2400" kern="0" dirty="0">
              <a:solidFill>
                <a:prstClr val="black"/>
              </a:solidFill>
              <a:latin typeface="Karla"/>
              <a:cs typeface="B Nazanin" pitchFamily="2" charset="-78"/>
              <a:sym typeface="Karla"/>
            </a:endParaRPr>
          </a:p>
          <a:p>
            <a:pPr marL="0" lvl="0" indent="0">
              <a:spcBef>
                <a:spcPts val="0"/>
              </a:spcBef>
              <a:buClr>
                <a:srgbClr val="ABE33F"/>
              </a:buClr>
              <a:buNone/>
            </a:pPr>
            <a:endParaRPr lang="fa-IR" sz="2400" kern="0" dirty="0">
              <a:solidFill>
                <a:prstClr val="black"/>
              </a:solidFill>
              <a:latin typeface="Karla"/>
              <a:cs typeface="B Nazanin" pitchFamily="2" charset="-78"/>
              <a:sym typeface="Karla"/>
            </a:endParaRPr>
          </a:p>
          <a:p>
            <a:pPr marL="0" lvl="0" indent="0">
              <a:spcBef>
                <a:spcPts val="0"/>
              </a:spcBef>
              <a:buClr>
                <a:srgbClr val="ABE33F"/>
              </a:buClr>
              <a:buNone/>
            </a:pPr>
            <a:r>
              <a:rPr lang="fa-IR" sz="2400" kern="0" dirty="0">
                <a:solidFill>
                  <a:prstClr val="black"/>
                </a:solidFill>
                <a:latin typeface="Karla"/>
                <a:cs typeface="B Nazanin" pitchFamily="2" charset="-78"/>
                <a:sym typeface="Karla"/>
              </a:rPr>
              <a:t>از سایر علایم می توان به کاهش انرژی </a:t>
            </a:r>
            <a:r>
              <a:rPr lang="en-US" sz="2400" kern="0" dirty="0">
                <a:solidFill>
                  <a:prstClr val="black"/>
                </a:solidFill>
                <a:latin typeface="Karla"/>
                <a:cs typeface="B Nazanin" pitchFamily="2" charset="-78"/>
                <a:sym typeface="Karla"/>
              </a:rPr>
              <a:t>,</a:t>
            </a:r>
            <a:r>
              <a:rPr lang="fa-IR" sz="2400" kern="0" dirty="0">
                <a:solidFill>
                  <a:prstClr val="black"/>
                </a:solidFill>
                <a:latin typeface="Karla"/>
                <a:cs typeface="B Nazanin" pitchFamily="2" charset="-78"/>
                <a:sym typeface="Karla"/>
              </a:rPr>
              <a:t>تغییراتی در میزان خواب و اشتها</a:t>
            </a:r>
            <a:r>
              <a:rPr lang="en-US" sz="2400" kern="0" dirty="0">
                <a:solidFill>
                  <a:prstClr val="black"/>
                </a:solidFill>
                <a:latin typeface="Karla"/>
                <a:cs typeface="B Nazanin" pitchFamily="2" charset="-78"/>
                <a:sym typeface="Karla"/>
              </a:rPr>
              <a:t>,</a:t>
            </a:r>
            <a:r>
              <a:rPr lang="fa-IR" sz="2400" kern="0" dirty="0">
                <a:solidFill>
                  <a:prstClr val="black"/>
                </a:solidFill>
                <a:latin typeface="Karla"/>
                <a:cs typeface="B Nazanin" pitchFamily="2" charset="-78"/>
                <a:sym typeface="Karla"/>
              </a:rPr>
              <a:t>بی قراری و اضطراب </a:t>
            </a:r>
            <a:r>
              <a:rPr lang="en-US" sz="2400" kern="0" dirty="0">
                <a:solidFill>
                  <a:prstClr val="black"/>
                </a:solidFill>
                <a:latin typeface="Karla"/>
                <a:cs typeface="B Nazanin" pitchFamily="2" charset="-78"/>
                <a:sym typeface="Karla"/>
              </a:rPr>
              <a:t>,</a:t>
            </a:r>
            <a:r>
              <a:rPr lang="fa-IR" sz="2400" kern="0" dirty="0">
                <a:solidFill>
                  <a:prstClr val="black"/>
                </a:solidFill>
                <a:latin typeface="Karla"/>
                <a:cs typeface="B Nazanin" pitchFamily="2" charset="-78"/>
                <a:sym typeface="Karla"/>
              </a:rPr>
              <a:t>کاهش قدرت تصمیم گیری و احساس بی ارزشی </a:t>
            </a:r>
            <a:r>
              <a:rPr lang="en-US" sz="2400" kern="0" dirty="0">
                <a:solidFill>
                  <a:prstClr val="black"/>
                </a:solidFill>
                <a:latin typeface="Karla"/>
                <a:cs typeface="B Nazanin" pitchFamily="2" charset="-78"/>
                <a:sym typeface="Karla"/>
              </a:rPr>
              <a:t>,</a:t>
            </a:r>
            <a:r>
              <a:rPr lang="fa-IR" sz="2400" kern="0" dirty="0">
                <a:solidFill>
                  <a:prstClr val="black"/>
                </a:solidFill>
                <a:latin typeface="Karla"/>
                <a:cs typeface="B Nazanin" pitchFamily="2" charset="-78"/>
                <a:sym typeface="Karla"/>
              </a:rPr>
              <a:t>ناامیدی و افکار مرگ و خودکشی اشاره کرد.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445413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0362B-DBF8-47B1-9058-40DCBA822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علایم افسردگی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C7337F-6877-4C30-AE3A-915B7500F1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9007857"/>
              </p:ext>
            </p:extLst>
          </p:nvPr>
        </p:nvGraphicFramePr>
        <p:xfrm>
          <a:off x="1340068" y="1072055"/>
          <a:ext cx="9424133" cy="5517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CE2162D0-E26E-494E-B71C-FDCCAFE6481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21117" y="3140103"/>
            <a:ext cx="1337605" cy="128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629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F944136-68B2-4A80-B653-1A2F75BCA9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900" y="1057082"/>
            <a:ext cx="6934200" cy="4743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65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0785063-4529-42AC-9EF7-E3B88AA7B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251" y="930248"/>
            <a:ext cx="7739497" cy="4997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278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B9830-6F51-4268-AF4B-837C39F79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cs typeface="B Titr" panose="00000700000000000000" pitchFamily="2" charset="-78"/>
              </a:rPr>
              <a:t>اختلال افسردگی اساسی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2481E-02B5-45BF-8424-4EE28C12B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ts val="0"/>
              </a:spcBef>
              <a:buClrTx/>
              <a:buFont typeface="Wingdings" panose="05000000000000000000" pitchFamily="2" charset="2"/>
              <a:buChar char="q"/>
            </a:pPr>
            <a:r>
              <a:rPr lang="fa-IR" sz="2600" kern="0" dirty="0">
                <a:latin typeface="Karla"/>
                <a:cs typeface="B Nazanin" pitchFamily="2" charset="-78"/>
                <a:sym typeface="Karla"/>
              </a:rPr>
              <a:t>طبق برآورد سازمان جهانی بهداشت، </a:t>
            </a:r>
            <a:r>
              <a:rPr lang="fa-IR" sz="2600" kern="0" dirty="0">
                <a:solidFill>
                  <a:srgbClr val="C00000"/>
                </a:solidFill>
                <a:latin typeface="Karla"/>
                <a:cs typeface="B Nazanin" pitchFamily="2" charset="-78"/>
                <a:sym typeface="Karla"/>
              </a:rPr>
              <a:t>یک چهارم افراد </a:t>
            </a:r>
            <a:r>
              <a:rPr lang="fa-IR" sz="2600" kern="0" dirty="0">
                <a:latin typeface="Karla"/>
                <a:cs typeface="B Nazanin" pitchFamily="2" charset="-78"/>
                <a:sym typeface="Karla"/>
              </a:rPr>
              <a:t>در طول زندگی خود به یکی از اختلالات روانپزشکی مبتلا خواهند شد.</a:t>
            </a:r>
          </a:p>
          <a:p>
            <a:pPr marL="342900" lvl="0" indent="-342900">
              <a:spcBef>
                <a:spcPts val="0"/>
              </a:spcBef>
              <a:buClrTx/>
              <a:buFont typeface="Wingdings" panose="05000000000000000000" pitchFamily="2" charset="2"/>
              <a:buChar char="q"/>
            </a:pPr>
            <a:r>
              <a:rPr lang="fa-IR" sz="2600" kern="0" dirty="0">
                <a:latin typeface="Karla"/>
                <a:cs typeface="B Nazanin" pitchFamily="2" charset="-78"/>
                <a:sym typeface="Karla"/>
              </a:rPr>
              <a:t>در کشورهای با درآمد پایین و متوسط به ترتیب 85% و 76% از مبتلایان به اختلالات روانپزشکی هیچ درمانی برای اختلال خود دریافت نمی کنند.</a:t>
            </a:r>
          </a:p>
          <a:p>
            <a:pPr marL="342900" lvl="0" indent="-342900" defTabSz="457200">
              <a:spcBef>
                <a:spcPts val="0"/>
              </a:spcBef>
              <a:buClrTx/>
              <a:buSzTx/>
              <a:buFont typeface="Wingdings" panose="05000000000000000000" pitchFamily="2" charset="2"/>
              <a:buChar char="q"/>
            </a:pPr>
            <a:endParaRPr lang="fa-IR" sz="2600" dirty="0">
              <a:latin typeface="Arial"/>
              <a:cs typeface="B Nazanin" pitchFamily="2" charset="-78"/>
            </a:endParaRPr>
          </a:p>
          <a:p>
            <a:pPr marL="342900" lvl="0" indent="-342900" defTabSz="457200">
              <a:spcBef>
                <a:spcPts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fa-IR" sz="2600" dirty="0">
                <a:latin typeface="Arial"/>
                <a:cs typeface="B Nazanin" pitchFamily="2" charset="-78"/>
              </a:rPr>
              <a:t>افسردگی عامل اصلی </a:t>
            </a:r>
            <a:r>
              <a:rPr lang="fa-IR" sz="2600" dirty="0">
                <a:solidFill>
                  <a:srgbClr val="C00000"/>
                </a:solidFill>
                <a:latin typeface="Arial"/>
                <a:cs typeface="B Nazanin" pitchFamily="2" charset="-78"/>
              </a:rPr>
              <a:t>ناتوانی و عدم برخورداری از سلامتی </a:t>
            </a:r>
            <a:r>
              <a:rPr lang="fa-IR" sz="2600" dirty="0">
                <a:latin typeface="Arial"/>
                <a:cs typeface="B Nazanin" pitchFamily="2" charset="-78"/>
              </a:rPr>
              <a:t>در سراسر جهان است که بیش از ۳۰۰ میلیون نفر به آن دچار هستند.</a:t>
            </a:r>
          </a:p>
          <a:p>
            <a:pPr marL="342900" lvl="0" indent="-342900" defTabSz="457200">
              <a:spcBef>
                <a:spcPts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fa-IR" sz="2600" dirty="0">
                <a:latin typeface="Arial"/>
                <a:cs typeface="B Nazanin" pitchFamily="2" charset="-78"/>
              </a:rPr>
              <a:t>افسردگی می تواند به رنج و اختلال جدی در حوزه های مختلف زندگی افراد از جمله شغل، تحصیل، روابط بین فردی و ... منجر شود.</a:t>
            </a:r>
          </a:p>
          <a:p>
            <a:pPr marL="342900" lvl="0" indent="-342900" defTabSz="457200">
              <a:spcBef>
                <a:spcPts val="0"/>
              </a:spcBef>
              <a:buClrTx/>
              <a:buSzTx/>
              <a:buFont typeface="Wingdings" panose="05000000000000000000" pitchFamily="2" charset="2"/>
              <a:buChar char="q"/>
            </a:pPr>
            <a:endParaRPr lang="fa-IR" sz="2400" dirty="0">
              <a:latin typeface="Arial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37294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200" dirty="0">
                <a:cs typeface="B Titr" panose="00000700000000000000" pitchFamily="2" charset="-78"/>
              </a:rPr>
              <a:t>اختلال افسردگی اساسی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8572" y="1485900"/>
            <a:ext cx="9134856" cy="4426169"/>
          </a:xfrm>
        </p:spPr>
        <p:txBody>
          <a:bodyPr>
            <a:normAutofit fontScale="92500" lnSpcReduction="20000"/>
          </a:bodyPr>
          <a:lstStyle/>
          <a:p>
            <a:pPr marL="457200" lvl="0" indent="-457200" defTabSz="457200">
              <a:lnSpc>
                <a:spcPct val="150000"/>
              </a:lnSpc>
              <a:spcBef>
                <a:spcPts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fa-IR" sz="2600" dirty="0">
                <a:solidFill>
                  <a:prstClr val="black"/>
                </a:solidFill>
                <a:cs typeface="B Nazanin" panose="00000400000000000000" pitchFamily="2" charset="-78"/>
              </a:rPr>
              <a:t>شایعترین اختلال خلقی</a:t>
            </a:r>
          </a:p>
          <a:p>
            <a:pPr marL="342900" lvl="0" indent="-342900" defTabSz="457200">
              <a:lnSpc>
                <a:spcPct val="150000"/>
              </a:lnSpc>
              <a:spcBef>
                <a:spcPts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fa-IR" sz="2600" dirty="0">
                <a:latin typeface="Arial"/>
                <a:cs typeface="B Nazanin" pitchFamily="2" charset="-78"/>
              </a:rPr>
              <a:t>در بدترین حالت افسردگی می تواند منجر به</a:t>
            </a:r>
            <a:r>
              <a:rPr lang="fa-IR" sz="2600" dirty="0">
                <a:solidFill>
                  <a:srgbClr val="FF0000"/>
                </a:solidFill>
                <a:latin typeface="Arial"/>
                <a:cs typeface="B Nazanin" pitchFamily="2" charset="-78"/>
              </a:rPr>
              <a:t> خودکشی</a:t>
            </a:r>
            <a:r>
              <a:rPr lang="fa-IR" sz="2600" dirty="0">
                <a:latin typeface="Arial"/>
                <a:cs typeface="B Nazanin" pitchFamily="2" charset="-78"/>
              </a:rPr>
              <a:t> شود.</a:t>
            </a:r>
          </a:p>
          <a:p>
            <a:pPr marL="457200" lvl="0" indent="-457200" defTabSz="457200">
              <a:lnSpc>
                <a:spcPct val="150000"/>
              </a:lnSpc>
              <a:spcBef>
                <a:spcPts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fa-IR" sz="2600" dirty="0">
                <a:latin typeface="Arial"/>
                <a:cs typeface="B Nazanin" pitchFamily="2" charset="-78"/>
              </a:rPr>
              <a:t>در حال حاضر خودکشی بعد از حوادث رانندگی جاده ای </a:t>
            </a:r>
            <a:r>
              <a:rPr lang="fa-IR" sz="2600" dirty="0">
                <a:solidFill>
                  <a:srgbClr val="FF0000"/>
                </a:solidFill>
                <a:latin typeface="Arial"/>
                <a:cs typeface="B Nazanin" pitchFamily="2" charset="-78"/>
              </a:rPr>
              <a:t>دومین علت مرگ </a:t>
            </a:r>
            <a:r>
              <a:rPr lang="fa-IR" sz="2600" dirty="0">
                <a:latin typeface="Arial"/>
                <a:cs typeface="B Nazanin" pitchFamily="2" charset="-78"/>
              </a:rPr>
              <a:t>در گروه های سنی 15 تا 29 سال می باشد.</a:t>
            </a:r>
          </a:p>
          <a:p>
            <a:pPr marL="457200" lvl="0" indent="-457200" defTabSz="457200">
              <a:lnSpc>
                <a:spcPct val="150000"/>
              </a:lnSpc>
              <a:spcBef>
                <a:spcPts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fa-IR" sz="2600" b="1" dirty="0">
                <a:cs typeface="B Nazanin" pitchFamily="2" charset="-78"/>
              </a:rPr>
              <a:t>در سبب شناسی خودکشی، </a:t>
            </a:r>
            <a:r>
              <a:rPr lang="fa-IR" sz="2600" b="1" dirty="0">
                <a:solidFill>
                  <a:srgbClr val="FF0000"/>
                </a:solidFill>
                <a:cs typeface="B Nazanin" pitchFamily="2" charset="-78"/>
              </a:rPr>
              <a:t>افسردگی اساسی در صدر علل</a:t>
            </a:r>
            <a:r>
              <a:rPr lang="fa-IR" sz="2600" b="1" dirty="0">
                <a:cs typeface="B Nazanin" pitchFamily="2" charset="-78"/>
              </a:rPr>
              <a:t> قرار دارد.</a:t>
            </a:r>
            <a:endParaRPr lang="fa-IR" sz="2600" dirty="0">
              <a:latin typeface="Arial"/>
              <a:cs typeface="B Nazanin" pitchFamily="2" charset="-78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fa-IR" sz="2600" dirty="0">
                <a:cs typeface="B Nazanin" panose="00000400000000000000" pitchFamily="2" charset="-78"/>
              </a:rPr>
              <a:t>در سالهای اخیر در کشورهای توسعه یافته در سطح اولیه خدمات درمانی، تشخیص به موقع،درمان و ارجاع مناسب بیماران افسرده افزایش یافته که در بهبود پیش آگهی افسردگی موثر بوده است.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fa-IR" sz="2600" dirty="0">
                <a:cs typeface="B Nazanin" panose="00000400000000000000" pitchFamily="2" charset="-78"/>
              </a:rPr>
              <a:t>درمان به موقع و مناسب افسردگی: عامل مهمی در پیشگیری از خودکشی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841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cs typeface="B Titr" panose="00000700000000000000" pitchFamily="2" charset="-78"/>
              </a:rPr>
              <a:t>اپیدمیولوژی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8572" y="1485900"/>
            <a:ext cx="9129158" cy="4536528"/>
          </a:xfrm>
        </p:spPr>
        <p:txBody>
          <a:bodyPr>
            <a:normAutofit fontScale="92500" lnSpcReduction="20000"/>
          </a:bodyPr>
          <a:lstStyle/>
          <a:p>
            <a:pPr algn="r">
              <a:buFont typeface="Wingdings" panose="05000000000000000000" pitchFamily="2" charset="2"/>
              <a:buChar char="q"/>
            </a:pPr>
            <a:r>
              <a:rPr lang="fa-IR" sz="2600" dirty="0">
                <a:cs typeface="B Nazanin" panose="00000400000000000000" pitchFamily="2" charset="-78"/>
              </a:rPr>
              <a:t>در زنان : دو برابر</a:t>
            </a:r>
          </a:p>
          <a:p>
            <a:pPr algn="r">
              <a:buFont typeface="Wingdings" panose="05000000000000000000" pitchFamily="2" charset="2"/>
              <a:buChar char="q"/>
            </a:pPr>
            <a:r>
              <a:rPr lang="fa-IR" sz="2600" dirty="0">
                <a:cs typeface="B Nazanin" panose="00000400000000000000" pitchFamily="2" charset="-78"/>
              </a:rPr>
              <a:t>متوسط سن شروع: 40-30 سالگی</a:t>
            </a:r>
          </a:p>
          <a:p>
            <a:pPr algn="r">
              <a:buFont typeface="Wingdings" panose="05000000000000000000" pitchFamily="2" charset="2"/>
              <a:buChar char="q"/>
            </a:pPr>
            <a:r>
              <a:rPr lang="fa-IR" sz="2600" dirty="0">
                <a:cs typeface="B Nazanin" panose="00000400000000000000" pitchFamily="2" charset="-78"/>
              </a:rPr>
              <a:t>طبق مطالعات اخیر: شناسایی افسردگی در سنین جوانی رو به افزایش است.</a:t>
            </a:r>
          </a:p>
          <a:p>
            <a:pPr algn="r">
              <a:buFont typeface="Wingdings" panose="05000000000000000000" pitchFamily="2" charset="2"/>
              <a:buChar char="q"/>
            </a:pPr>
            <a:r>
              <a:rPr lang="fa-IR" sz="2600" dirty="0">
                <a:cs typeface="B Nazanin" panose="00000400000000000000" pitchFamily="2" charset="-78"/>
              </a:rPr>
              <a:t>در افرادی که متارکه کرده اند یا اخیرا بیوه شده اند یا روابط بین فردی نزدیک ندارند شایعتر است.</a:t>
            </a:r>
          </a:p>
          <a:p>
            <a:pPr algn="r">
              <a:buFont typeface="Wingdings" panose="05000000000000000000" pitchFamily="2" charset="2"/>
              <a:buChar char="q"/>
            </a:pPr>
            <a:r>
              <a:rPr lang="fa-IR" sz="2600" dirty="0">
                <a:cs typeface="B Nazanin" panose="00000400000000000000" pitchFamily="2" charset="-78"/>
              </a:rPr>
              <a:t>در مناطق شهری شایعتر از مناطق روستایی است.</a:t>
            </a:r>
          </a:p>
          <a:p>
            <a:pPr algn="r">
              <a:buFont typeface="Wingdings" panose="05000000000000000000" pitchFamily="2" charset="2"/>
              <a:buChar char="q"/>
            </a:pPr>
            <a:r>
              <a:rPr lang="fa-IR" sz="2600" dirty="0">
                <a:cs typeface="B Nazanin" panose="00000400000000000000" pitchFamily="2" charset="-78"/>
              </a:rPr>
              <a:t>تنها زندگی کردن، بیکار بودن، وضعیت اجتماعی اقتصادی پایین و فقدان حمایتهای اجتماعی از ریسک فاکتورهای سایکوسوشال افسردگی اساسی هستند.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a-IR" sz="2600" dirty="0">
                <a:cs typeface="B Nazanin" panose="00000400000000000000" pitchFamily="2" charset="-78"/>
              </a:rPr>
              <a:t>افسردگی همزمان با مشکلات مدیکال شایع است و بر پیش آگهی، سیر و مورتالیتی این مشکلات اثرات قابل توجهی دارد.</a:t>
            </a:r>
          </a:p>
          <a:p>
            <a:pPr algn="r"/>
            <a:endParaRPr lang="fa-IR" dirty="0"/>
          </a:p>
          <a:p>
            <a:pPr marL="4572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41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cs typeface="B Titr" panose="00000700000000000000" pitchFamily="2" charset="-78"/>
              </a:rPr>
              <a:t>همبودی ها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Font typeface="Wingdings" panose="05000000000000000000" pitchFamily="2" charset="2"/>
              <a:buChar char="q"/>
            </a:pPr>
            <a:r>
              <a:rPr lang="fa-IR" sz="2400" dirty="0">
                <a:cs typeface="B Nazanin" panose="00000400000000000000" pitchFamily="2" charset="-78"/>
              </a:rPr>
              <a:t>سوئ مصرف و وابستگی به الکل</a:t>
            </a:r>
          </a:p>
          <a:p>
            <a:pPr algn="r">
              <a:buFont typeface="Wingdings" panose="05000000000000000000" pitchFamily="2" charset="2"/>
              <a:buChar char="q"/>
            </a:pPr>
            <a:r>
              <a:rPr lang="fa-IR" sz="2400" dirty="0">
                <a:cs typeface="B Nazanin" panose="00000400000000000000" pitchFamily="2" charset="-78"/>
              </a:rPr>
              <a:t>اختلال وسواسی جبری</a:t>
            </a:r>
          </a:p>
          <a:p>
            <a:pPr algn="r">
              <a:buFont typeface="Wingdings" panose="05000000000000000000" pitchFamily="2" charset="2"/>
              <a:buChar char="q"/>
            </a:pPr>
            <a:r>
              <a:rPr lang="fa-IR" sz="2400" dirty="0">
                <a:cs typeface="B Nazanin" panose="00000400000000000000" pitchFamily="2" charset="-78"/>
              </a:rPr>
              <a:t>اختلال </a:t>
            </a:r>
            <a:r>
              <a:rPr lang="en-US" sz="2400" dirty="0">
                <a:cs typeface="B Nazanin" panose="00000400000000000000" pitchFamily="2" charset="-78"/>
              </a:rPr>
              <a:t>Panic</a:t>
            </a:r>
            <a:endParaRPr lang="fa-IR" sz="2400" dirty="0">
              <a:cs typeface="B Nazanin" panose="00000400000000000000" pitchFamily="2" charset="-78"/>
            </a:endParaRPr>
          </a:p>
          <a:p>
            <a:pPr algn="r">
              <a:buFont typeface="Wingdings" panose="05000000000000000000" pitchFamily="2" charset="2"/>
              <a:buChar char="q"/>
            </a:pPr>
            <a:r>
              <a:rPr lang="fa-IR" sz="2400" dirty="0">
                <a:cs typeface="B Nazanin" panose="00000400000000000000" pitchFamily="2" charset="-78"/>
              </a:rPr>
              <a:t>اختلال اضطراب اجتماعی</a:t>
            </a:r>
          </a:p>
          <a:p>
            <a:pPr algn="r"/>
            <a:endParaRPr lang="fa-IR" dirty="0"/>
          </a:p>
          <a:p>
            <a:pPr>
              <a:buFont typeface="Wingdings" panose="05000000000000000000" pitchFamily="2" charset="2"/>
              <a:buChar char="ü"/>
            </a:pPr>
            <a:r>
              <a:rPr lang="fa-IR" sz="2400" dirty="0">
                <a:solidFill>
                  <a:srgbClr val="C00000"/>
                </a:solidFill>
                <a:cs typeface="B Nazanin" pitchFamily="2" charset="-78"/>
              </a:rPr>
              <a:t>یک پنجم افرادی که اختلال افسردگی دارند تشخیص همبود اختلال سو مصرف مواد و با الکل نیز داشتند.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545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ll fun education presentation (widescreen).potx" id="{13F266B3-3667-4715-838E-2D35384A824B}" vid="{5EC2A2B6-6A5B-436A-9EF3-6607D16C2EDB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F5AFAE-B80F-42D3-94B4-729362BC1BCB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40262f94-9f35-4ac3-9a90-690165a166b7"/>
    <ds:schemaRef ds:uri="a4f35948-e619-41b3-aa29-22878b09cfd2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Fall fun education presentation (widescreen)</Template>
  <TotalTime>489</TotalTime>
  <Words>778</Words>
  <Application>Microsoft Office PowerPoint</Application>
  <PresentationFormat>Widescreen</PresentationFormat>
  <Paragraphs>97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Cambria</vt:lpstr>
      <vt:lpstr>Karla</vt:lpstr>
      <vt:lpstr>Wingdings</vt:lpstr>
      <vt:lpstr>Back to School 16x9</vt:lpstr>
      <vt:lpstr>PowerPoint Presentation</vt:lpstr>
      <vt:lpstr>افسردگی چیست؟</vt:lpstr>
      <vt:lpstr>علایم افسردگی</vt:lpstr>
      <vt:lpstr>PowerPoint Presentation</vt:lpstr>
      <vt:lpstr>PowerPoint Presentation</vt:lpstr>
      <vt:lpstr>اختلال افسردگی اساسی</vt:lpstr>
      <vt:lpstr>اختلال افسردگی اساسی</vt:lpstr>
      <vt:lpstr>اپیدمیولوژی</vt:lpstr>
      <vt:lpstr>همبودی ها</vt:lpstr>
      <vt:lpstr>تشخیص افسردگی</vt:lpstr>
      <vt:lpstr>تشخیص های افتراقی </vt:lpstr>
      <vt:lpstr>افسردگی در کودکان و نوجوانان</vt:lpstr>
      <vt:lpstr>افسردگی در سالمندان</vt:lpstr>
      <vt:lpstr>مواردی که ظن به افسردگی دوقطبی را بر می انگیزند:</vt:lpstr>
      <vt:lpstr>اهمیت پزشکان عمومی در تشخیص و درمان افسردگی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داروها در روانپزشکی</dc:title>
  <dc:creator>Surface</dc:creator>
  <cp:lastModifiedBy>Mr minayee</cp:lastModifiedBy>
  <cp:revision>50</cp:revision>
  <dcterms:created xsi:type="dcterms:W3CDTF">2018-07-22T20:27:40Z</dcterms:created>
  <dcterms:modified xsi:type="dcterms:W3CDTF">2019-12-10T10:54:45Z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