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302" r:id="rId4"/>
    <p:sldId id="304" r:id="rId5"/>
    <p:sldId id="317" r:id="rId6"/>
    <p:sldId id="318" r:id="rId7"/>
    <p:sldId id="319" r:id="rId8"/>
    <p:sldId id="325" r:id="rId9"/>
    <p:sldId id="324" r:id="rId10"/>
    <p:sldId id="322" r:id="rId11"/>
    <p:sldId id="321" r:id="rId12"/>
    <p:sldId id="32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0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MyPicture\My Pictures\Besme Allah\6_besme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2911475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نتیجه تماس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68402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4139952" y="4551040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7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342647" y="4910677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051720" y="321297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71%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88840"/>
            <a:ext cx="8842248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359397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4077072"/>
            <a:ext cx="69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24128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21%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0" y="1988840"/>
            <a:ext cx="8842249" cy="459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1" y="1971674"/>
            <a:ext cx="8842248" cy="4610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7744" y="306896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3364" y="5236840"/>
            <a:ext cx="815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9" y="2005013"/>
            <a:ext cx="8842249" cy="457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87724" y="329021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75.5 %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5597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16216" y="377864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9.1 %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7" cy="46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58833" y="3628764"/>
            <a:ext cx="1007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75.68%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39952" y="3593976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15.04%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42647" y="3593976"/>
            <a:ext cx="103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9.21%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6" cy="46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88224" y="432286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1123" y="3813430"/>
            <a:ext cx="1022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1759" y="3438292"/>
            <a:ext cx="854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75%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42" y="1944686"/>
            <a:ext cx="8842246" cy="4637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311449" y="2420888"/>
            <a:ext cx="935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75%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دلیل پیگیری در پیگیری های موفق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2" y="1916832"/>
            <a:ext cx="8449279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3059088" y="3284984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55%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092280" y="3644621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39%</a:t>
            </a:r>
            <a:endParaRPr kumimoji="0" lang="fa-IR" sz="24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30" y="1916832"/>
            <a:ext cx="8568066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292494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56 %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02141" y="310031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38%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1021" y="4067780"/>
            <a:ext cx="671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0070C0"/>
                </a:solidFill>
              </a:rPr>
              <a:t>3%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56718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1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279354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6985" y="413938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29%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4406621"/>
            <a:ext cx="622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4%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9" y="1916832"/>
            <a:ext cx="8722670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42078" y="22048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66.73%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31840" y="32849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28.29%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27984" y="459128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0.5%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52120" y="4591287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3.95%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36296" y="459128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0.51%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1916832"/>
            <a:ext cx="8723557" cy="44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27784" y="2611977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7844" y="344321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38" y="1916832"/>
            <a:ext cx="87226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96902" y="224264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67844" y="3469650"/>
            <a:ext cx="769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ارجاع و مراجعه به روانپزشک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32778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7"/>
            <a:ext cx="8471802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3284984"/>
            <a:ext cx="100811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80%</a:t>
            </a:r>
            <a:endParaRPr lang="fa-IR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3284984"/>
            <a:ext cx="7406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b="1" dirty="0" smtClean="0"/>
              <a:t>21%</a:t>
            </a:r>
            <a:endParaRPr lang="fa-IR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60848"/>
            <a:ext cx="8438697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7180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6" y="414907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67%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60848"/>
            <a:ext cx="8438696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321413" y="4149079"/>
            <a:ext cx="99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68.1 %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508518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25.9 %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" y="2040946"/>
            <a:ext cx="8471803" cy="4556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60506" y="2708920"/>
            <a:ext cx="114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67.66%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3" y="2040948"/>
            <a:ext cx="8471802" cy="470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123662" y="2845599"/>
            <a:ext cx="1015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63%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2" y="2040946"/>
            <a:ext cx="8471801" cy="470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55976" y="2708920"/>
            <a:ext cx="783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66%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60575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cs typeface="B Titr" pitchFamily="2" charset="-78"/>
              </a:rPr>
              <a:t/>
            </a:r>
            <a:br>
              <a:rPr lang="en-US" dirty="0" smtClean="0">
                <a:cs typeface="B Titr" pitchFamily="2" charset="-78"/>
              </a:rPr>
            </a:br>
            <a:r>
              <a:rPr lang="fa-IR" dirty="0" smtClean="0">
                <a:cs typeface="B Titr" pitchFamily="2" charset="-78"/>
              </a:rPr>
              <a:t>آمار فعالیت مرکز سلامت روان جامعه نگر</a:t>
            </a:r>
            <a:r>
              <a:rPr lang="en-US" dirty="0" smtClean="0">
                <a:cs typeface="B Titr" pitchFamily="2" charset="-78"/>
              </a:rPr>
              <a:t> </a:t>
            </a:r>
            <a:r>
              <a:rPr lang="fa-IR" dirty="0" smtClean="0">
                <a:cs typeface="B Titr" pitchFamily="2" charset="-78"/>
              </a:rPr>
              <a:t>شهید امامی</a:t>
            </a:r>
            <a:endParaRPr lang="fa-IR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584920"/>
          </a:xfrm>
        </p:spPr>
        <p:txBody>
          <a:bodyPr>
            <a:noAutofit/>
          </a:bodyPr>
          <a:lstStyle/>
          <a:p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مهر </a:t>
            </a:r>
            <a:r>
              <a:rPr lang="fa-IR" sz="88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Nazanin" pitchFamily="2" charset="-78"/>
              </a:rPr>
              <a:t>ماه1396</a:t>
            </a:r>
            <a:endParaRPr lang="fa-IR" sz="8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990600" y="1219200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جنسی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75657" y="6096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تعداد کل بیماران: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 </a:t>
            </a:r>
            <a:r>
              <a:rPr kumimoji="0" lang="fa-IR" sz="3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3896نفر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811" y="2077698"/>
            <a:ext cx="6684824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3131840" y="3148296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79%</a:t>
            </a:r>
            <a:endParaRPr kumimoji="0" lang="fa-IR" sz="3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436096" y="436510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21%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7987"/>
            <a:ext cx="7416824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3148296"/>
            <a:ext cx="72008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79%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465313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29%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077698"/>
            <a:ext cx="7685520" cy="401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29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986"/>
            <a:ext cx="7757528" cy="40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85892" y="3701947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26 %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234888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74%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074317"/>
            <a:ext cx="775753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59832" y="3529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8144" y="4365104"/>
            <a:ext cx="70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27%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77987"/>
            <a:ext cx="7757529" cy="408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59832" y="33387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>
                <a:solidFill>
                  <a:srgbClr val="FF0000"/>
                </a:solidFill>
              </a:rPr>
              <a:t>73%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85892" y="436510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26%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6" y="2074317"/>
            <a:ext cx="7761287" cy="408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59832" y="314829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73%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5892" y="4549770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27%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6" y="2077986"/>
            <a:ext cx="7761287" cy="408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059832" y="3148296"/>
            <a:ext cx="71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73%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5892" y="436510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27%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69077" y="1292224"/>
            <a:ext cx="6400800" cy="762000"/>
          </a:xfrm>
        </p:spPr>
        <p:txBody>
          <a:bodyPr>
            <a:noAutofit/>
          </a:bodyPr>
          <a:lstStyle/>
          <a:p>
            <a:r>
              <a:rPr lang="fa-IR" sz="3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توزیع سنی بیماران</a:t>
            </a:r>
            <a:endParaRPr lang="fa-IR" sz="3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54224"/>
            <a:ext cx="7931858" cy="476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5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6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71663"/>
            <a:ext cx="8003864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3"/>
            <a:ext cx="8003867" cy="495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1664"/>
            <a:ext cx="8003865" cy="495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انواع تشخیص ها در بیماران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54224"/>
            <a:ext cx="7595378" cy="4565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1979712" y="357504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56%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843808" y="5085184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697281" y="4437112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12%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3148128"/>
            <a:ext cx="935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 smtClean="0"/>
              <a:t>57%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48181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21%</a:t>
            </a:r>
            <a:endParaRPr lang="en-US" sz="2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6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54224"/>
            <a:ext cx="7868246" cy="46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62163"/>
            <a:ext cx="7868245" cy="468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5" cy="46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4" y="2070100"/>
            <a:ext cx="7868245" cy="46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25" y="2070100"/>
            <a:ext cx="7868244" cy="4674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فراوانی ویزیت ها و پیگیری های انجام شده</a:t>
            </a:r>
            <a:endParaRPr lang="fa-I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632848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1050"/>
            <a:ext cx="7848872" cy="459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4224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588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71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2866"/>
            <a:ext cx="7848872" cy="471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تعداد ویزیت بیماران نوروتیک در قیاس با کل ویزیت ها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4223"/>
            <a:ext cx="7355794" cy="4421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2555776" y="3922136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6.7%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3501008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/>
              <a:t>6.7 %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54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496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41926" y="42650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6.67 %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1050"/>
            <a:ext cx="7848872" cy="460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9" y="2051050"/>
            <a:ext cx="7874597" cy="46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5230" y="4121149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 smtClean="0">
                <a:solidFill>
                  <a:srgbClr val="FF0000"/>
                </a:solidFill>
              </a:rPr>
              <a:t>6.73%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19" y="2067496"/>
            <a:ext cx="7874597" cy="4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915816" y="4163550"/>
            <a:ext cx="85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6.73%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7496"/>
            <a:ext cx="7848872" cy="4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15816" y="3922136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6.73%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بیمار در پیگیری های تلفنی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39" y="2051050"/>
            <a:ext cx="7323618" cy="440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355976" y="3566393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a-IR" sz="3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90</a:t>
            </a: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156176" y="4280049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9%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880" y="3566393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90%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64464" y="4280049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9%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3566393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92 %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80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65487" y="33725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92.2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51050"/>
            <a:ext cx="7920880" cy="4618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55776" y="3212976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00" b="1" dirty="0" smtClean="0">
                <a:solidFill>
                  <a:srgbClr val="FF0000"/>
                </a:solidFill>
              </a:rPr>
              <a:t>92.7%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79" cy="459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65486" y="3372540"/>
            <a:ext cx="926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92.7%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70100"/>
            <a:ext cx="7920879" cy="459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388723" y="2348880"/>
            <a:ext cx="107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92.74%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3400" y="1447800"/>
            <a:ext cx="7315200" cy="762000"/>
          </a:xfrm>
        </p:spPr>
        <p:txBody>
          <a:bodyPr>
            <a:noAutofit/>
          </a:bodyPr>
          <a:lstStyle/>
          <a:p>
            <a:r>
              <a:rPr lang="fa-IR" sz="28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Homa" pitchFamily="2" charset="-78"/>
              </a:rPr>
              <a:t>تأثیر درمان بر مبنای قضاوت پزشک در آخرین ویزیت</a:t>
            </a:r>
            <a:endParaRPr lang="fa-IR" sz="28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" y="2132856"/>
            <a:ext cx="7769587" cy="4225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355976" y="3356992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47%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059297" y="4085425"/>
            <a:ext cx="1219200" cy="6858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60%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763897" y="4771225"/>
            <a:ext cx="1295400" cy="7620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a-I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B Homa" pitchFamily="2" charset="-78"/>
              </a:rPr>
              <a:t>36%</a:t>
            </a:r>
            <a:endParaRPr kumimoji="0" lang="fa-IR" sz="32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208911" cy="430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3933056"/>
            <a:ext cx="897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48 %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4581128"/>
            <a:ext cx="825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59%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3897" y="4950460"/>
            <a:ext cx="7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34</a:t>
            </a:r>
            <a:r>
              <a:rPr lang="fa-IR" dirty="0" smtClean="0"/>
              <a:t>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65576" y="45811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4%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84168" y="43023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/>
              <a:t>1%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20891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32856"/>
            <a:ext cx="818850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004815" y="3093962"/>
            <a:ext cx="864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30%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78497" y="3789040"/>
            <a:ext cx="797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</a:rPr>
              <a:t>16%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3" y="2148857"/>
            <a:ext cx="8188505" cy="444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915816" y="309396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28.9%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78497" y="3789040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16.5%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" y="2138503"/>
            <a:ext cx="8188503" cy="450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15816" y="309396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59.16%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78497" y="3933056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35.52%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47" y="2132856"/>
            <a:ext cx="8188503" cy="45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930756" y="3388224"/>
            <a:ext cx="810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59%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5976" y="397370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35%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04" y="2148856"/>
            <a:ext cx="8208909" cy="449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699792" y="3294017"/>
            <a:ext cx="122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59.86%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8497" y="3973706"/>
            <a:ext cx="99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b="1" dirty="0" smtClean="0">
                <a:solidFill>
                  <a:srgbClr val="FF0000"/>
                </a:solidFill>
              </a:rPr>
              <a:t>35.03%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MHC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CMHC</Template>
  <TotalTime>8256</TotalTime>
  <Words>263</Words>
  <Application>Microsoft Office PowerPoint</Application>
  <PresentationFormat>On-screen Show (4:3)</PresentationFormat>
  <Paragraphs>108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CMHC</vt:lpstr>
      <vt:lpstr>PowerPoint Presentation</vt:lpstr>
      <vt:lpstr> آمار فعالیت مرکز سلامت روان جامعه نگر شهید امامی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Farid</dc:creator>
  <cp:lastModifiedBy>Hoda</cp:lastModifiedBy>
  <cp:revision>335</cp:revision>
  <dcterms:created xsi:type="dcterms:W3CDTF">2006-08-16T00:00:00Z</dcterms:created>
  <dcterms:modified xsi:type="dcterms:W3CDTF">2017-11-01T21:31:13Z</dcterms:modified>
</cp:coreProperties>
</file>