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6" r:id="rId3"/>
    <p:sldId id="302" r:id="rId4"/>
    <p:sldId id="304" r:id="rId5"/>
    <p:sldId id="317" r:id="rId6"/>
    <p:sldId id="318" r:id="rId7"/>
    <p:sldId id="325" r:id="rId8"/>
    <p:sldId id="324" r:id="rId9"/>
    <p:sldId id="322" r:id="rId10"/>
    <p:sldId id="321" r:id="rId11"/>
    <p:sldId id="32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yPicture\My Pictures\Besme Allah\6_besme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81200"/>
            <a:ext cx="2911475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دلیل پیگیری در پیگیری های موفق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2" y="1916832"/>
            <a:ext cx="8449279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059088" y="3284984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55%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092280" y="3644621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39%</a:t>
            </a: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0" y="1916832"/>
            <a:ext cx="8568066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29249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56 %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2141" y="310031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38%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1021" y="4067780"/>
            <a:ext cx="67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3%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9" y="1916832"/>
            <a:ext cx="8567181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9" y="1916832"/>
            <a:ext cx="8722671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3768" y="279354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65%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6985" y="413938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29%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4406621"/>
            <a:ext cx="62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4%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9" y="1916832"/>
            <a:ext cx="8722670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42078" y="22048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66.73%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32849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28.29%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459128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0.5%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0" y="459128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3.95%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6296" y="459128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0.51%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8" y="1916832"/>
            <a:ext cx="8723557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27784" y="261197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66%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7844" y="344321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28%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8" y="1916832"/>
            <a:ext cx="872267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0" y="1916832"/>
            <a:ext cx="87235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70" y="2211244"/>
            <a:ext cx="854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60" y="3758733"/>
            <a:ext cx="8223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8" y="1916832"/>
            <a:ext cx="872267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8" y="1916832"/>
            <a:ext cx="872267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ارجاع و مراجعه به روانپزشک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32778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40947"/>
            <a:ext cx="8471802" cy="470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3284984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80%</a:t>
            </a:r>
            <a:endParaRPr lang="fa-I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3284984"/>
            <a:ext cx="7406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21%</a:t>
            </a:r>
            <a:endParaRPr lang="fa-I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2" y="2060848"/>
            <a:ext cx="843869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60848"/>
            <a:ext cx="847180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14907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67%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60848"/>
            <a:ext cx="84386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21413" y="4149079"/>
            <a:ext cx="99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68.1 %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0851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25.9 %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1" y="2040946"/>
            <a:ext cx="8471803" cy="455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60506" y="2708920"/>
            <a:ext cx="114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67.66%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40948"/>
            <a:ext cx="8471802" cy="470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23662" y="2845599"/>
            <a:ext cx="101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</a:rPr>
              <a:t>63%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2" y="2040946"/>
            <a:ext cx="8471801" cy="470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40946"/>
            <a:ext cx="8471800" cy="470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428" y="2845599"/>
            <a:ext cx="854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1" y="2040946"/>
            <a:ext cx="8471804" cy="470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1" y="2060848"/>
            <a:ext cx="84718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6057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cs typeface="B Titr" pitchFamily="2" charset="-78"/>
              </a:rPr>
              <a:t/>
            </a:r>
            <a:br>
              <a:rPr lang="en-US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آمار فعالیت مرکز سلامت روان جامعه نگر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شهید امامی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584920"/>
          </a:xfrm>
        </p:spPr>
        <p:txBody>
          <a:bodyPr>
            <a:noAutofit/>
          </a:bodyPr>
          <a:lstStyle/>
          <a:p>
            <a:r>
              <a:rPr lang="fa-IR" sz="8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تیر</a:t>
            </a:r>
            <a:r>
              <a:rPr lang="fa-IR" sz="8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ماه 1398</a:t>
            </a:r>
            <a:endParaRPr lang="fa-IR" sz="8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90600" y="1219200"/>
            <a:ext cx="6400800" cy="762000"/>
          </a:xfrm>
        </p:spPr>
        <p:txBody>
          <a:bodyPr>
            <a:noAutofit/>
          </a:bodyPr>
          <a:lstStyle/>
          <a:p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توزیع جنسی بیماران</a:t>
            </a:r>
            <a:endParaRPr lang="fa-I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75657" y="60960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تعداد کل بیماران:</a:t>
            </a:r>
            <a:r>
              <a:rPr kumimoji="0" lang="fa-IR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 </a:t>
            </a:r>
            <a:r>
              <a:rPr kumimoji="0" lang="fa-IR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3978 نفر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11" y="2077698"/>
            <a:ext cx="6684824" cy="401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131840" y="3148296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79%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436096" y="4365104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21%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7987"/>
            <a:ext cx="7416824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3148296"/>
            <a:ext cx="72008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79%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46531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29%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077698"/>
            <a:ext cx="7685520" cy="401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074317"/>
            <a:ext cx="7757529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77986"/>
            <a:ext cx="7757528" cy="408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85892" y="370194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26 %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23488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74%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074317"/>
            <a:ext cx="7757530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59832" y="3529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73%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4365104"/>
            <a:ext cx="709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27%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77987"/>
            <a:ext cx="7757529" cy="408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59832" y="33387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</a:rPr>
              <a:t>73%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5892" y="43651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26%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6" y="2074317"/>
            <a:ext cx="7761287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59832" y="3148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73%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5892" y="454977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27%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6" y="2077986"/>
            <a:ext cx="7761287" cy="408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074317"/>
            <a:ext cx="7744206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11" y="3338796"/>
            <a:ext cx="8223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92" y="4413305"/>
            <a:ext cx="8588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077987"/>
            <a:ext cx="7744208" cy="408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2077986"/>
            <a:ext cx="7825321" cy="408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69077" y="1292224"/>
            <a:ext cx="6400800" cy="762000"/>
          </a:xfrm>
        </p:spPr>
        <p:txBody>
          <a:bodyPr>
            <a:noAutofit/>
          </a:bodyPr>
          <a:lstStyle/>
          <a:p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توزیع سنی بیماران</a:t>
            </a:r>
            <a:endParaRPr lang="fa-I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0124"/>
            <a:ext cx="7560840" cy="396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0124"/>
            <a:ext cx="7704856" cy="41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0124"/>
            <a:ext cx="7704856" cy="418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انواع تشخیص ها در بیماران</a:t>
            </a:r>
            <a:endParaRPr lang="fa-I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0124"/>
            <a:ext cx="6912768" cy="389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0125"/>
            <a:ext cx="6912768" cy="389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04" y="2270125"/>
            <a:ext cx="6947464" cy="398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ویزیت ها و پیگیری های انجام شده</a:t>
            </a:r>
            <a:endParaRPr lang="fa-I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632848" cy="458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1050"/>
            <a:ext cx="7200800" cy="459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848872" cy="458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848872" cy="458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848872" cy="458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2866"/>
            <a:ext cx="7848872" cy="458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2866"/>
            <a:ext cx="7848872" cy="471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2866"/>
            <a:ext cx="7848872" cy="471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2866"/>
            <a:ext cx="7848872" cy="407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22866"/>
            <a:ext cx="7488831" cy="392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2866"/>
            <a:ext cx="7848871" cy="471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تأثیر درمان بر مبنای قضاوت بیمار در پیگیری های تلفنی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39" y="2051050"/>
            <a:ext cx="7323618" cy="440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355976" y="3566393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90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156176" y="4280049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9%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1050"/>
            <a:ext cx="7920880" cy="461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356639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90%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64464" y="4280049"/>
            <a:ext cx="81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9%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0100"/>
            <a:ext cx="7920880" cy="4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1050"/>
            <a:ext cx="7920880" cy="461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356639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92 %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0100"/>
            <a:ext cx="7920880" cy="4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65487" y="33725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92.2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1050"/>
            <a:ext cx="7920880" cy="461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55776" y="321297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solidFill>
                  <a:srgbClr val="FF0000"/>
                </a:solidFill>
              </a:rPr>
              <a:t>92.7%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0100"/>
            <a:ext cx="7920879" cy="459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65486" y="3372540"/>
            <a:ext cx="926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92.7%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0100"/>
            <a:ext cx="7920879" cy="4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0100"/>
            <a:ext cx="7920879" cy="4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34" y="2676401"/>
            <a:ext cx="11953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0100"/>
            <a:ext cx="7920879" cy="459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070100"/>
            <a:ext cx="7920878" cy="4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تأثیر درمان بر مبنای قضاوت پزشک در آخرین ویزیت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2" y="2132856"/>
            <a:ext cx="7769587" cy="422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355976" y="3356992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47%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59297" y="4085425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60%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763897" y="4771225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36%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3" y="2148857"/>
            <a:ext cx="8208911" cy="430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3933056"/>
            <a:ext cx="89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48 %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4581128"/>
            <a:ext cx="82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59%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897" y="4950460"/>
            <a:ext cx="79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34</a:t>
            </a:r>
            <a:r>
              <a:rPr lang="fa-IR" dirty="0" smtClean="0"/>
              <a:t>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65576" y="458112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4%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43023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1%</a:t>
            </a: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2132856"/>
            <a:ext cx="820891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2132856"/>
            <a:ext cx="818850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04815" y="3093962"/>
            <a:ext cx="864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30%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8497" y="3789040"/>
            <a:ext cx="797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16%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3" y="2148857"/>
            <a:ext cx="8188505" cy="444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15816" y="309396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28.9%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8497" y="3789040"/>
            <a:ext cx="99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16.5%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7" y="2138503"/>
            <a:ext cx="8188503" cy="450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15816" y="309396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59.16%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8497" y="3933056"/>
            <a:ext cx="99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35.52%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7" y="2132856"/>
            <a:ext cx="8188503" cy="45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930756" y="3388224"/>
            <a:ext cx="81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59%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5976" y="397370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35%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2148856"/>
            <a:ext cx="8208909" cy="449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2132856"/>
            <a:ext cx="8208910" cy="45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052" y="2348880"/>
            <a:ext cx="12795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71" y="3326033"/>
            <a:ext cx="10795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8" y="2060848"/>
            <a:ext cx="8188502" cy="458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2060848"/>
            <a:ext cx="8187446" cy="458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نتیجه تماس در پیگیری های تلفنی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" y="1988840"/>
            <a:ext cx="8684029" cy="4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139952" y="455104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7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342647" y="4910677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22%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1720" y="3212976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71%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1988840"/>
            <a:ext cx="8842248" cy="4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35939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70%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4077072"/>
            <a:ext cx="69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7%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37786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21%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" y="1988840"/>
            <a:ext cx="8842249" cy="4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1971674"/>
            <a:ext cx="8842248" cy="461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67744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74%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3364" y="5236840"/>
            <a:ext cx="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16%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9" y="2005013"/>
            <a:ext cx="8842249" cy="457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87724" y="329021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solidFill>
                  <a:srgbClr val="FF0000"/>
                </a:solidFill>
              </a:rPr>
              <a:t>75.5 %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37786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15.5%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37786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9.1 %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2" y="1944686"/>
            <a:ext cx="8842247" cy="461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58833" y="3628764"/>
            <a:ext cx="100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75.68%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952" y="3593976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15.04%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2647" y="3593976"/>
            <a:ext cx="103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9.21%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2" y="1944686"/>
            <a:ext cx="8842246" cy="463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88224" y="43228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1123" y="3813430"/>
            <a:ext cx="102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1759" y="3438292"/>
            <a:ext cx="854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75%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2" y="1944686"/>
            <a:ext cx="8842246" cy="463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9" y="1944686"/>
            <a:ext cx="8842250" cy="463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78" y="3162698"/>
            <a:ext cx="10064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2" y="1944686"/>
            <a:ext cx="8842246" cy="463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2" y="1944686"/>
            <a:ext cx="8842245" cy="463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H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CMHC</Template>
  <TotalTime>8359</TotalTime>
  <Words>215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CMHC</vt:lpstr>
      <vt:lpstr>PowerPoint Presentation</vt:lpstr>
      <vt:lpstr> آمار فعالیت مرکز سلامت روان جامعه نگر شهید امامی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Farid</dc:creator>
  <cp:lastModifiedBy>user</cp:lastModifiedBy>
  <cp:revision>355</cp:revision>
  <dcterms:created xsi:type="dcterms:W3CDTF">2006-08-16T00:00:00Z</dcterms:created>
  <dcterms:modified xsi:type="dcterms:W3CDTF">2019-08-04T05:58:13Z</dcterms:modified>
</cp:coreProperties>
</file>