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56" r:id="rId3"/>
    <p:sldId id="302" r:id="rId4"/>
    <p:sldId id="304" r:id="rId5"/>
    <p:sldId id="317" r:id="rId6"/>
    <p:sldId id="318" r:id="rId7"/>
    <p:sldId id="319" r:id="rId8"/>
    <p:sldId id="325" r:id="rId9"/>
    <p:sldId id="324" r:id="rId10"/>
    <p:sldId id="322" r:id="rId11"/>
    <p:sldId id="321" r:id="rId12"/>
    <p:sldId id="32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yPicture\My Pictures\Besme Allah\6_besme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981200"/>
            <a:ext cx="2911475" cy="3581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نتیجه تماس در پیگیری های تلفنی</a:t>
            </a:r>
            <a:endParaRPr lang="fa-IR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0" y="1988840"/>
            <a:ext cx="8684029" cy="459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4139952" y="4551040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7</a:t>
            </a: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342647" y="4910677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22%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051720" y="3212976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71%</a:t>
            </a:r>
            <a:endParaRPr kumimoji="0" lang="fa-IR" sz="28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1988840"/>
            <a:ext cx="8842248" cy="459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359397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70%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51920" y="4077072"/>
            <a:ext cx="69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7%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24128" y="377864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21%</a:t>
            </a: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0" y="1988840"/>
            <a:ext cx="8842249" cy="459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1971674"/>
            <a:ext cx="8842248" cy="461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67744" y="30689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74%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3364" y="5236840"/>
            <a:ext cx="81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16%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9" y="2005013"/>
            <a:ext cx="8842249" cy="457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87724" y="329021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b="1" dirty="0" smtClean="0">
                <a:solidFill>
                  <a:srgbClr val="FF0000"/>
                </a:solidFill>
              </a:rPr>
              <a:t>75.5 %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5976" y="377864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15.5%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216" y="377864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9.1 %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2" y="1944686"/>
            <a:ext cx="8842247" cy="461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258833" y="3628764"/>
            <a:ext cx="100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75.68%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39952" y="3593976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15.04%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42647" y="3593976"/>
            <a:ext cx="1037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9.21%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2" y="1944686"/>
            <a:ext cx="8842246" cy="463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588224" y="432286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9%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21123" y="3813430"/>
            <a:ext cx="1022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15%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11759" y="3438292"/>
            <a:ext cx="854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75%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دلیل پیگیری در پیگیری های موفق</a:t>
            </a:r>
            <a:endParaRPr lang="fa-IR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32" y="1916832"/>
            <a:ext cx="8449279" cy="44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3059088" y="3284984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55%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092280" y="3644621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39%</a:t>
            </a:r>
            <a:endParaRPr kumimoji="0" lang="fa-IR" sz="24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30" y="1916832"/>
            <a:ext cx="8568066" cy="44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29249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0070C0"/>
                </a:solidFill>
              </a:rPr>
              <a:t>56 %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2141" y="310031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0070C0"/>
                </a:solidFill>
              </a:rPr>
              <a:t>38%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1021" y="4067780"/>
            <a:ext cx="67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0070C0"/>
                </a:solidFill>
              </a:rPr>
              <a:t>3%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9" y="1916832"/>
            <a:ext cx="8567181" cy="44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9" y="1916832"/>
            <a:ext cx="8722671" cy="44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83768" y="279354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65%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6985" y="413938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29%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0152" y="4406621"/>
            <a:ext cx="622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4%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9" y="1916832"/>
            <a:ext cx="8722670" cy="44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42078" y="22048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66.73%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1840" y="328498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28.29%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7984" y="459128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0.5%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52120" y="459128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3.95%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6296" y="459128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0.51%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8" y="1916832"/>
            <a:ext cx="8723557" cy="44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627784" y="261197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66%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67844" y="344321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28%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فراوانی ارجاع و مراجعه به روانپزشک</a:t>
            </a:r>
            <a:endParaRPr lang="fa-IR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32778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3" y="2040947"/>
            <a:ext cx="8471802" cy="455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3284984"/>
            <a:ext cx="10081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80%</a:t>
            </a:r>
            <a:endParaRPr lang="fa-IR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3284984"/>
            <a:ext cx="7406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21%</a:t>
            </a:r>
            <a:endParaRPr lang="fa-I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2" y="2060848"/>
            <a:ext cx="843869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3" y="2060848"/>
            <a:ext cx="847180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5976" y="4149079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</a:rPr>
              <a:t>67%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3" y="2060848"/>
            <a:ext cx="843869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21413" y="4149079"/>
            <a:ext cx="99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68.1 %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50851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25.9 %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1" y="2040946"/>
            <a:ext cx="8471803" cy="455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60506" y="2708920"/>
            <a:ext cx="1141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67.66%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3" y="2040948"/>
            <a:ext cx="8471802" cy="470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123662" y="2845599"/>
            <a:ext cx="101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0000"/>
                </a:solidFill>
              </a:rPr>
              <a:t>63%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60575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cs typeface="B Titr" pitchFamily="2" charset="-78"/>
              </a:rPr>
              <a:t/>
            </a:r>
            <a:br>
              <a:rPr lang="en-US" dirty="0" smtClean="0">
                <a:cs typeface="B Titr" pitchFamily="2" charset="-78"/>
              </a:rPr>
            </a:br>
            <a:r>
              <a:rPr lang="fa-IR" dirty="0" smtClean="0">
                <a:cs typeface="B Titr" pitchFamily="2" charset="-78"/>
              </a:rPr>
              <a:t>آمار فعالیت مرکز سلامت روان جامعه نگر</a:t>
            </a:r>
            <a:r>
              <a:rPr lang="en-US" dirty="0" smtClean="0">
                <a:cs typeface="B Titr" pitchFamily="2" charset="-78"/>
              </a:rPr>
              <a:t> </a:t>
            </a:r>
            <a:r>
              <a:rPr lang="fa-IR" dirty="0" smtClean="0">
                <a:cs typeface="B Titr" pitchFamily="2" charset="-78"/>
              </a:rPr>
              <a:t>شهید امامی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584920"/>
          </a:xfrm>
        </p:spPr>
        <p:txBody>
          <a:bodyPr>
            <a:noAutofit/>
          </a:bodyPr>
          <a:lstStyle/>
          <a:p>
            <a:r>
              <a:rPr lang="fa-IR" sz="8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تیر ماه1396</a:t>
            </a:r>
            <a:endParaRPr lang="fa-IR" sz="8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990600" y="1219200"/>
            <a:ext cx="6400800" cy="762000"/>
          </a:xfrm>
        </p:spPr>
        <p:txBody>
          <a:bodyPr>
            <a:noAutofit/>
          </a:bodyPr>
          <a:lstStyle/>
          <a:p>
            <a:r>
              <a:rPr lang="fa-I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توزیع جنسی بیماران</a:t>
            </a:r>
            <a:endParaRPr lang="fa-IR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475657" y="609600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تعداد کل بیماران:</a:t>
            </a:r>
            <a:r>
              <a:rPr kumimoji="0" lang="fa-IR" sz="3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 </a:t>
            </a:r>
            <a:r>
              <a:rPr kumimoji="0" lang="fa-IR" sz="3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3896نفر</a:t>
            </a:r>
            <a:endParaRPr kumimoji="0" lang="fa-IR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811" y="2077698"/>
            <a:ext cx="6684824" cy="401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3131840" y="3148296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79%</a:t>
            </a:r>
            <a:endParaRPr kumimoji="0" lang="fa-IR" sz="36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5436096" y="4365104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21%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77987"/>
            <a:ext cx="7416824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5856" y="3148296"/>
            <a:ext cx="72008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79%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48064" y="46531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29%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077698"/>
            <a:ext cx="7685520" cy="401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074317"/>
            <a:ext cx="7757529" cy="40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77986"/>
            <a:ext cx="7757528" cy="408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85892" y="370194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26 %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9832" y="23488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74%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074317"/>
            <a:ext cx="7757530" cy="40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059832" y="3529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73%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8144" y="4365104"/>
            <a:ext cx="709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27%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77987"/>
            <a:ext cx="7757529" cy="408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59832" y="33387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solidFill>
                  <a:srgbClr val="FF0000"/>
                </a:solidFill>
              </a:rPr>
              <a:t>73%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85892" y="436510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26%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269077" y="1292224"/>
            <a:ext cx="6400800" cy="762000"/>
          </a:xfrm>
        </p:spPr>
        <p:txBody>
          <a:bodyPr>
            <a:noAutofit/>
          </a:bodyPr>
          <a:lstStyle/>
          <a:p>
            <a:r>
              <a:rPr lang="fa-I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توزیع سنی بیماران</a:t>
            </a:r>
            <a:endParaRPr lang="fa-IR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54224"/>
            <a:ext cx="7931858" cy="476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71663"/>
            <a:ext cx="8003865" cy="495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71663"/>
            <a:ext cx="8003865" cy="495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871663"/>
            <a:ext cx="8003866" cy="495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871663"/>
            <a:ext cx="8003864" cy="495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71663"/>
            <a:ext cx="8003867" cy="495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71664"/>
            <a:ext cx="8003865" cy="495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فراوانی انواع تشخیص ها در بیماران</a:t>
            </a:r>
            <a:endParaRPr lang="fa-I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54224"/>
            <a:ext cx="7595378" cy="456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1979712" y="3575045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56%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843808" y="5085184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19%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697281" y="4437112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12%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4" y="2054224"/>
            <a:ext cx="7868246" cy="469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3148128"/>
            <a:ext cx="935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 smtClean="0"/>
              <a:t>57%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481811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21%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4" y="2070100"/>
            <a:ext cx="7868246" cy="467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4" y="2054224"/>
            <a:ext cx="7868246" cy="469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4" y="2062163"/>
            <a:ext cx="7868245" cy="468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4" y="2070100"/>
            <a:ext cx="7868245" cy="467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4" y="2070100"/>
            <a:ext cx="7868245" cy="467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فراوانی ویزیت ها و پیگیری های انجام شده</a:t>
            </a:r>
            <a:endParaRPr lang="fa-I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4224"/>
            <a:ext cx="7632848" cy="458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1050"/>
            <a:ext cx="7848872" cy="459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4224"/>
            <a:ext cx="7848872" cy="458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4224"/>
            <a:ext cx="7848872" cy="458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4224"/>
            <a:ext cx="7848872" cy="458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22866"/>
            <a:ext cx="7848872" cy="458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22866"/>
            <a:ext cx="7848872" cy="471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تعداد ویزیت بیماران نوروتیک در قیاس با کل ویزیت ها</a:t>
            </a:r>
            <a:endParaRPr lang="fa-IR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54223"/>
            <a:ext cx="7355794" cy="4421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555776" y="3922136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6.7%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51050"/>
            <a:ext cx="7848872" cy="454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350100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/>
              <a:t>6.7 %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51050"/>
            <a:ext cx="7848872" cy="454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7496"/>
            <a:ext cx="7848872" cy="460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41926" y="426503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6.67 %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51050"/>
            <a:ext cx="7848872" cy="460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19" y="2051050"/>
            <a:ext cx="7874597" cy="461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35230" y="412114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</a:rPr>
              <a:t>6.73%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19" y="2067496"/>
            <a:ext cx="7874597" cy="4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15816" y="4163550"/>
            <a:ext cx="85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6.73%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تأثیر درمان بر مبنای قضاوت بیمار در پیگیری های تلفنی</a:t>
            </a:r>
            <a:endParaRPr lang="fa-IR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39" y="2051050"/>
            <a:ext cx="7323618" cy="440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355976" y="3566393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90</a:t>
            </a: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156176" y="4280049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9%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51050"/>
            <a:ext cx="7920880" cy="461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356639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90%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64464" y="4280049"/>
            <a:ext cx="81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9%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70100"/>
            <a:ext cx="7920880" cy="45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51050"/>
            <a:ext cx="7920880" cy="461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776" y="356639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92 %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70100"/>
            <a:ext cx="7920880" cy="45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65487" y="33725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92.2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51050"/>
            <a:ext cx="7920880" cy="461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55776" y="321297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b="1" dirty="0" smtClean="0">
                <a:solidFill>
                  <a:srgbClr val="FF0000"/>
                </a:solidFill>
              </a:rPr>
              <a:t>92.7%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70100"/>
            <a:ext cx="7920879" cy="459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65486" y="3372540"/>
            <a:ext cx="926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92.7%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تأثیر درمان بر مبنای قضاوت پزشک در آخرین ویزیت</a:t>
            </a:r>
            <a:endParaRPr lang="fa-IR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22" y="2132856"/>
            <a:ext cx="7769587" cy="422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355976" y="3356992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47%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059297" y="4085425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60%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763897" y="4771225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36%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3" y="2148857"/>
            <a:ext cx="8208911" cy="430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3933056"/>
            <a:ext cx="897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48 %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15816" y="4581128"/>
            <a:ext cx="825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59%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63897" y="4950460"/>
            <a:ext cx="79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34</a:t>
            </a:r>
            <a:r>
              <a:rPr lang="fa-IR" dirty="0" smtClean="0"/>
              <a:t>%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65576" y="458112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4%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43023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1%</a:t>
            </a:r>
            <a:endParaRPr lang="en-US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4" y="2132856"/>
            <a:ext cx="820891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4" y="2132856"/>
            <a:ext cx="818850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04815" y="3093962"/>
            <a:ext cx="864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30%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8497" y="3789040"/>
            <a:ext cx="797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16%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3" y="2148857"/>
            <a:ext cx="8188505" cy="444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15816" y="309396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28.9%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78497" y="3789040"/>
            <a:ext cx="99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16.5%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47" y="2138503"/>
            <a:ext cx="8188503" cy="450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915816" y="309396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59.16%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78497" y="3933056"/>
            <a:ext cx="99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35.52%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47" y="2132856"/>
            <a:ext cx="8188503" cy="451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930756" y="3388224"/>
            <a:ext cx="81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59%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55976" y="397370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35%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MHC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CMHC</Template>
  <TotalTime>8223</TotalTime>
  <Words>239</Words>
  <Application>Microsoft Office PowerPoint</Application>
  <PresentationFormat>On-screen Show (4:3)</PresentationFormat>
  <Paragraphs>96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CMHC</vt:lpstr>
      <vt:lpstr>PowerPoint Presentation</vt:lpstr>
      <vt:lpstr> آمار فعالیت مرکز سلامت روان جامعه نگر شهید امامی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Farid</dc:creator>
  <cp:lastModifiedBy>Hoda</cp:lastModifiedBy>
  <cp:revision>331</cp:revision>
  <dcterms:created xsi:type="dcterms:W3CDTF">2006-08-16T00:00:00Z</dcterms:created>
  <dcterms:modified xsi:type="dcterms:W3CDTF">2017-11-01T20:29:37Z</dcterms:modified>
</cp:coreProperties>
</file>