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302" r:id="rId4"/>
    <p:sldId id="304" r:id="rId5"/>
    <p:sldId id="317" r:id="rId6"/>
    <p:sldId id="318" r:id="rId7"/>
    <p:sldId id="319" r:id="rId8"/>
    <p:sldId id="325" r:id="rId9"/>
    <p:sldId id="324" r:id="rId10"/>
    <p:sldId id="322" r:id="rId11"/>
    <p:sldId id="321" r:id="rId12"/>
    <p:sldId id="32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yPicture\My Pictures\Besme Allah\6_besm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2911475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نتیجه تماس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68402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39952" y="455104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7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42647" y="4910677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22%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1720" y="321297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71%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1988840"/>
            <a:ext cx="8842248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593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4077072"/>
            <a:ext cx="69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21%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84224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دلیل پیگیری در پیگیری های موفق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2" y="1916832"/>
            <a:ext cx="8449279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059088" y="3284984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55%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092280" y="3644621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39%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0" y="1916832"/>
            <a:ext cx="8568066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56 %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141" y="31003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38%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1021" y="4067780"/>
            <a:ext cx="67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3%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0" y="1916832"/>
            <a:ext cx="8567181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ارجاع و مراجعه به روانپزشک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3277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40947"/>
            <a:ext cx="8471802" cy="455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3284984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80%</a:t>
            </a:r>
            <a:endParaRPr lang="fa-I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3284984"/>
            <a:ext cx="7406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21%</a:t>
            </a:r>
            <a:endParaRPr lang="fa-I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2" y="2060848"/>
            <a:ext cx="84386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آمار فعالیت مرکز سلامت روان جامعه نگر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شهید امامی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584920"/>
          </a:xfrm>
        </p:spPr>
        <p:txBody>
          <a:bodyPr>
            <a:noAutofit/>
          </a:bodyPr>
          <a:lstStyle/>
          <a:p>
            <a:r>
              <a:rPr lang="fa-IR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تیر ماه 1395</a:t>
            </a:r>
            <a:endParaRPr lang="fa-IR" sz="8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جنسی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75657" y="6096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تعداد کل بیماران: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 3171نفر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11" y="2077698"/>
            <a:ext cx="6684824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31840" y="314829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79%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436096" y="4365104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21%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7987"/>
            <a:ext cx="7416824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3148296"/>
            <a:ext cx="7200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6531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29%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77698"/>
            <a:ext cx="7685520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69077" y="1292224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سنی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4224"/>
            <a:ext cx="7931858" cy="476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5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5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انواع تشخیص ها در بیماران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54224"/>
            <a:ext cx="7595378" cy="456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979712" y="3575045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56%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43808" y="5085184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19%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97281" y="4437112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12%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54224"/>
            <a:ext cx="7868246" cy="469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148128"/>
            <a:ext cx="93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/>
              <a:t>57%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48181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21%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70100"/>
            <a:ext cx="7868246" cy="467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ویزیت ها و پیگیری های انجام شده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632848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1050"/>
            <a:ext cx="7848872" cy="45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تعداد ویزیت بیماران نوروتیک در قیاس با کل ویزیت ها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4223"/>
            <a:ext cx="7355794" cy="442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55776" y="3922136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6.7%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5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50100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/>
              <a:t>6.7 %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5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بیمار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9" y="2051050"/>
            <a:ext cx="7323618" cy="44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355976" y="3566393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90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56176" y="4280049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9%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56639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64464" y="4280049"/>
            <a:ext cx="81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9%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80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پزشک در آخرین ویزیت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2" y="2132856"/>
            <a:ext cx="7769587" cy="42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355976" y="3356992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47%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59297" y="4085425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60%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763897" y="4771225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36%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3" y="2148857"/>
            <a:ext cx="8208911" cy="430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3933056"/>
            <a:ext cx="8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48 %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4581128"/>
            <a:ext cx="82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59%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897" y="4950460"/>
            <a:ext cx="7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34</a:t>
            </a:r>
            <a:r>
              <a:rPr lang="fa-IR" dirty="0" smtClean="0"/>
              <a:t>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5576" y="45811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4%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3023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1%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20891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H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CMHC</Template>
  <TotalTime>7857</TotalTime>
  <Words>147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CMHC</vt:lpstr>
      <vt:lpstr>PowerPoint Presentation</vt:lpstr>
      <vt:lpstr> آمار فعالیت مرکز سلامت روان جامعه نگر شهید امامی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Farid</dc:creator>
  <cp:lastModifiedBy>Hoda</cp:lastModifiedBy>
  <cp:revision>291</cp:revision>
  <dcterms:created xsi:type="dcterms:W3CDTF">2006-08-16T00:00:00Z</dcterms:created>
  <dcterms:modified xsi:type="dcterms:W3CDTF">2016-07-27T20:16:37Z</dcterms:modified>
</cp:coreProperties>
</file>