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02" r:id="rId4"/>
    <p:sldId id="304" r:id="rId5"/>
    <p:sldId id="317" r:id="rId6"/>
    <p:sldId id="318" r:id="rId7"/>
    <p:sldId id="319" r:id="rId8"/>
    <p:sldId id="325" r:id="rId9"/>
    <p:sldId id="324" r:id="rId10"/>
    <p:sldId id="322" r:id="rId11"/>
    <p:sldId id="321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68402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39952" y="455104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7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2647" y="4910677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1720" y="321297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71%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88840"/>
            <a:ext cx="8842248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93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077072"/>
            <a:ext cx="6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21%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84224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71674"/>
            <a:ext cx="8842248" cy="46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364" y="523684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2005013"/>
            <a:ext cx="8842249" cy="45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7724" y="32902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75.5 %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9.1 %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916832"/>
            <a:ext cx="8449279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59088" y="32849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55%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92280" y="364462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39%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8066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56 %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141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021" y="4067780"/>
            <a:ext cx="6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56718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7935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85" y="41393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4406621"/>
            <a:ext cx="6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277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7"/>
            <a:ext cx="8471802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28498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80%</a:t>
            </a:r>
            <a:endParaRPr lang="fa-I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84984"/>
            <a:ext cx="740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21%</a:t>
            </a:r>
            <a:endParaRPr lang="fa-I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60848"/>
            <a:ext cx="8438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718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1490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386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1413" y="4149079"/>
            <a:ext cx="99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68.1 %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25.9 %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آمار فعالیت مرکز سلامت روان جامعه نگر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شهید امامی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92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دی</a:t>
            </a:r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ماه 1395</a:t>
            </a:r>
            <a:endParaRPr lang="fa-IR" sz="8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7" y="6096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3459نفر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11" y="2077698"/>
            <a:ext cx="6684824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31840" y="314829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79%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36096" y="436510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987"/>
            <a:ext cx="7416824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148296"/>
            <a:ext cx="7200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29%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77698"/>
            <a:ext cx="7685520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29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6"/>
            <a:ext cx="7757528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85892" y="370194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26 %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69077" y="1292224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24"/>
            <a:ext cx="7931858" cy="47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6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4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4224"/>
            <a:ext cx="7595378" cy="45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79712" y="357504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3808" y="508518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97281" y="4437112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148128"/>
            <a:ext cx="93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/>
              <a:t>57%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818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21%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6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62163"/>
            <a:ext cx="7868245" cy="46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1050"/>
            <a:ext cx="7848872" cy="4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تعداد ویزیت بیماران نوروتیک در قیاس با کل ویزیت ها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4223"/>
            <a:ext cx="7355794" cy="44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55776" y="3922136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6.7%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6.7 %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496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1926" y="42650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6.67 %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496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9" y="20510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55976" y="356639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90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56176" y="4280049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566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4464" y="4280049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9%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5663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5487" y="3372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92.2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" y="2132856"/>
            <a:ext cx="7769587" cy="42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55976" y="3356992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59297" y="40854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60%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63897" y="477122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208911" cy="43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933056"/>
            <a:ext cx="8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48 %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581128"/>
            <a:ext cx="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59%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897" y="4950460"/>
            <a:ext cx="7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34</a:t>
            </a:r>
            <a:r>
              <a:rPr lang="fa-IR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5576" y="45811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3023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1%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1885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4815" y="3093962"/>
            <a:ext cx="86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30%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497" y="3789040"/>
            <a:ext cx="79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188505" cy="44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30939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497" y="3789040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16.5%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CMHC</Template>
  <TotalTime>8047</TotalTime>
  <Words>186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CMHC</vt:lpstr>
      <vt:lpstr>PowerPoint Presentation</vt:lpstr>
      <vt:lpstr> آمار فعالیت مرکز سلامت روان جامعه نگر شهید امامی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Hoda</cp:lastModifiedBy>
  <cp:revision>312</cp:revision>
  <dcterms:created xsi:type="dcterms:W3CDTF">2006-08-16T00:00:00Z</dcterms:created>
  <dcterms:modified xsi:type="dcterms:W3CDTF">2017-02-16T03:23:48Z</dcterms:modified>
</cp:coreProperties>
</file>