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19" r:id="rId8"/>
    <p:sldId id="325" r:id="rId9"/>
    <p:sldId id="324" r:id="rId10"/>
    <p:sldId id="322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71674"/>
            <a:ext cx="8842248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64" y="523684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7935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85" y="41393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406621"/>
            <a:ext cx="6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718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490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67%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مهر </a:t>
            </a:r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ماه 1395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3354نفر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2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4"/>
            <a:ext cx="7931858" cy="47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6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4224"/>
            <a:ext cx="7595378" cy="45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79712" y="357504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508518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97281" y="4437112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48128"/>
            <a:ext cx="93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/>
              <a:t>57%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818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21%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6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848872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223"/>
            <a:ext cx="7355794" cy="44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55776" y="3922136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6.7%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6.7 %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1926" y="42650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6.67 %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5663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92 %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188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4815" y="3093962"/>
            <a:ext cx="86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30%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497" y="3789040"/>
            <a:ext cx="79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16%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7991</TotalTime>
  <Words>167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Hoda</cp:lastModifiedBy>
  <cp:revision>302</cp:revision>
  <dcterms:created xsi:type="dcterms:W3CDTF">2006-08-16T00:00:00Z</dcterms:created>
  <dcterms:modified xsi:type="dcterms:W3CDTF">2016-11-23T18:12:07Z</dcterms:modified>
</cp:coreProperties>
</file>